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sldIdLst>
    <p:sldId id="256" r:id="rId2"/>
    <p:sldId id="257" r:id="rId3"/>
    <p:sldId id="277" r:id="rId4"/>
    <p:sldId id="278" r:id="rId5"/>
    <p:sldId id="279" r:id="rId6"/>
    <p:sldId id="280" r:id="rId7"/>
    <p:sldId id="258" r:id="rId8"/>
    <p:sldId id="275" r:id="rId9"/>
    <p:sldId id="269" r:id="rId10"/>
    <p:sldId id="281" r:id="rId11"/>
    <p:sldId id="266" r:id="rId12"/>
  </p:sldIdLst>
  <p:sldSz cx="9144000" cy="6858000" type="screen4x3"/>
  <p:notesSz cx="6858000" cy="9144000"/>
  <p:defaultTextStyle>
    <a:defPPr>
      <a:defRPr lang="hr-HR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8763" cy="6851650"/>
            <a:chOff x="1" y="0"/>
            <a:chExt cx="5763" cy="4316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>
                <a:gd name="T0" fmla="*/ 717 w 717"/>
                <a:gd name="T1" fmla="*/ 72 h 1690"/>
                <a:gd name="T2" fmla="*/ 717 w 717"/>
                <a:gd name="T3" fmla="*/ 0 h 1690"/>
                <a:gd name="T4" fmla="*/ 699 w 717"/>
                <a:gd name="T5" fmla="*/ 101 h 1690"/>
                <a:gd name="T6" fmla="*/ 675 w 717"/>
                <a:gd name="T7" fmla="*/ 209 h 1690"/>
                <a:gd name="T8" fmla="*/ 627 w 717"/>
                <a:gd name="T9" fmla="*/ 389 h 1690"/>
                <a:gd name="T10" fmla="*/ 574 w 717"/>
                <a:gd name="T11" fmla="*/ 569 h 1690"/>
                <a:gd name="T12" fmla="*/ 502 w 717"/>
                <a:gd name="T13" fmla="*/ 749 h 1690"/>
                <a:gd name="T14" fmla="*/ 424 w 717"/>
                <a:gd name="T15" fmla="*/ 935 h 1690"/>
                <a:gd name="T16" fmla="*/ 334 w 717"/>
                <a:gd name="T17" fmla="*/ 1121 h 1690"/>
                <a:gd name="T18" fmla="*/ 233 w 717"/>
                <a:gd name="T19" fmla="*/ 1312 h 1690"/>
                <a:gd name="T20" fmla="*/ 125 w 717"/>
                <a:gd name="T21" fmla="*/ 1498 h 1690"/>
                <a:gd name="T22" fmla="*/ 0 w 717"/>
                <a:gd name="T23" fmla="*/ 1690 h 1690"/>
                <a:gd name="T24" fmla="*/ 11 w 717"/>
                <a:gd name="T25" fmla="*/ 1690 h 1690"/>
                <a:gd name="T26" fmla="*/ 137 w 717"/>
                <a:gd name="T27" fmla="*/ 1498 h 1690"/>
                <a:gd name="T28" fmla="*/ 245 w 717"/>
                <a:gd name="T29" fmla="*/ 1312 h 1690"/>
                <a:gd name="T30" fmla="*/ 346 w 717"/>
                <a:gd name="T31" fmla="*/ 1121 h 1690"/>
                <a:gd name="T32" fmla="*/ 436 w 717"/>
                <a:gd name="T33" fmla="*/ 935 h 1690"/>
                <a:gd name="T34" fmla="*/ 514 w 717"/>
                <a:gd name="T35" fmla="*/ 749 h 1690"/>
                <a:gd name="T36" fmla="*/ 585 w 717"/>
                <a:gd name="T37" fmla="*/ 569 h 1690"/>
                <a:gd name="T38" fmla="*/ 639 w 717"/>
                <a:gd name="T39" fmla="*/ 389 h 1690"/>
                <a:gd name="T40" fmla="*/ 687 w 717"/>
                <a:gd name="T41" fmla="*/ 209 h 1690"/>
                <a:gd name="T42" fmla="*/ 705 w 717"/>
                <a:gd name="T43" fmla="*/ 143 h 1690"/>
                <a:gd name="T44" fmla="*/ 717 w 717"/>
                <a:gd name="T45" fmla="*/ 72 h 1690"/>
                <a:gd name="T46" fmla="*/ 717 w 717"/>
                <a:gd name="T47" fmla="*/ 72 h 1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>
                <a:gd name="T0" fmla="*/ 377 w 377"/>
                <a:gd name="T1" fmla="*/ 0 h 522"/>
                <a:gd name="T2" fmla="*/ 293 w 377"/>
                <a:gd name="T3" fmla="*/ 132 h 522"/>
                <a:gd name="T4" fmla="*/ 204 w 377"/>
                <a:gd name="T5" fmla="*/ 264 h 522"/>
                <a:gd name="T6" fmla="*/ 102 w 377"/>
                <a:gd name="T7" fmla="*/ 396 h 522"/>
                <a:gd name="T8" fmla="*/ 0 w 377"/>
                <a:gd name="T9" fmla="*/ 522 h 522"/>
                <a:gd name="T10" fmla="*/ 12 w 377"/>
                <a:gd name="T11" fmla="*/ 522 h 522"/>
                <a:gd name="T12" fmla="*/ 114 w 377"/>
                <a:gd name="T13" fmla="*/ 402 h 522"/>
                <a:gd name="T14" fmla="*/ 204 w 377"/>
                <a:gd name="T15" fmla="*/ 282 h 522"/>
                <a:gd name="T16" fmla="*/ 377 w 377"/>
                <a:gd name="T17" fmla="*/ 24 h 522"/>
                <a:gd name="T18" fmla="*/ 377 w 377"/>
                <a:gd name="T19" fmla="*/ 0 h 522"/>
                <a:gd name="T20" fmla="*/ 377 w 377"/>
                <a:gd name="T21" fmla="*/ 0 h 5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>
                <a:gd name="T0" fmla="*/ 0 w 84"/>
                <a:gd name="T1" fmla="*/ 102 h 102"/>
                <a:gd name="T2" fmla="*/ 18 w 84"/>
                <a:gd name="T3" fmla="*/ 102 h 102"/>
                <a:gd name="T4" fmla="*/ 48 w 84"/>
                <a:gd name="T5" fmla="*/ 60 h 102"/>
                <a:gd name="T6" fmla="*/ 84 w 84"/>
                <a:gd name="T7" fmla="*/ 24 h 102"/>
                <a:gd name="T8" fmla="*/ 84 w 84"/>
                <a:gd name="T9" fmla="*/ 0 h 102"/>
                <a:gd name="T10" fmla="*/ 42 w 84"/>
                <a:gd name="T11" fmla="*/ 54 h 102"/>
                <a:gd name="T12" fmla="*/ 0 w 84"/>
                <a:gd name="T13" fmla="*/ 102 h 102"/>
                <a:gd name="T14" fmla="*/ 0 w 84"/>
                <a:gd name="T15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hr-HR"/>
            </a:p>
          </p:txBody>
        </p:sp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28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>
                  <a:gd name="T0" fmla="*/ 0 w 72"/>
                  <a:gd name="T1" fmla="*/ 0 h 4316"/>
                  <a:gd name="T2" fmla="*/ 60 w 72"/>
                  <a:gd name="T3" fmla="*/ 4316 h 4316"/>
                  <a:gd name="T4" fmla="*/ 72 w 72"/>
                  <a:gd name="T5" fmla="*/ 4316 h 4316"/>
                  <a:gd name="T6" fmla="*/ 12 w 72"/>
                  <a:gd name="T7" fmla="*/ 0 h 4316"/>
                  <a:gd name="T8" fmla="*/ 0 w 72"/>
                  <a:gd name="T9" fmla="*/ 0 h 4316"/>
                  <a:gd name="T10" fmla="*/ 0 w 72"/>
                  <a:gd name="T1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29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>
                  <a:gd name="T0" fmla="*/ 24 w 174"/>
                  <a:gd name="T1" fmla="*/ 0 h 4316"/>
                  <a:gd name="T2" fmla="*/ 12 w 174"/>
                  <a:gd name="T3" fmla="*/ 0 h 4316"/>
                  <a:gd name="T4" fmla="*/ 42 w 174"/>
                  <a:gd name="T5" fmla="*/ 216 h 4316"/>
                  <a:gd name="T6" fmla="*/ 72 w 174"/>
                  <a:gd name="T7" fmla="*/ 444 h 4316"/>
                  <a:gd name="T8" fmla="*/ 96 w 174"/>
                  <a:gd name="T9" fmla="*/ 689 h 4316"/>
                  <a:gd name="T10" fmla="*/ 120 w 174"/>
                  <a:gd name="T11" fmla="*/ 947 h 4316"/>
                  <a:gd name="T12" fmla="*/ 132 w 174"/>
                  <a:gd name="T13" fmla="*/ 1211 h 4316"/>
                  <a:gd name="T14" fmla="*/ 150 w 174"/>
                  <a:gd name="T15" fmla="*/ 1487 h 4316"/>
                  <a:gd name="T16" fmla="*/ 156 w 174"/>
                  <a:gd name="T17" fmla="*/ 1768 h 4316"/>
                  <a:gd name="T18" fmla="*/ 162 w 174"/>
                  <a:gd name="T19" fmla="*/ 2062 h 4316"/>
                  <a:gd name="T20" fmla="*/ 156 w 174"/>
                  <a:gd name="T21" fmla="*/ 2644 h 4316"/>
                  <a:gd name="T22" fmla="*/ 126 w 174"/>
                  <a:gd name="T23" fmla="*/ 3225 h 4316"/>
                  <a:gd name="T24" fmla="*/ 108 w 174"/>
                  <a:gd name="T25" fmla="*/ 3507 h 4316"/>
                  <a:gd name="T26" fmla="*/ 78 w 174"/>
                  <a:gd name="T27" fmla="*/ 3788 h 4316"/>
                  <a:gd name="T28" fmla="*/ 42 w 174"/>
                  <a:gd name="T29" fmla="*/ 4058 h 4316"/>
                  <a:gd name="T30" fmla="*/ 0 w 174"/>
                  <a:gd name="T31" fmla="*/ 4316 h 4316"/>
                  <a:gd name="T32" fmla="*/ 12 w 174"/>
                  <a:gd name="T33" fmla="*/ 4316 h 4316"/>
                  <a:gd name="T34" fmla="*/ 54 w 174"/>
                  <a:gd name="T35" fmla="*/ 4058 h 4316"/>
                  <a:gd name="T36" fmla="*/ 90 w 174"/>
                  <a:gd name="T37" fmla="*/ 3782 h 4316"/>
                  <a:gd name="T38" fmla="*/ 120 w 174"/>
                  <a:gd name="T39" fmla="*/ 3507 h 4316"/>
                  <a:gd name="T40" fmla="*/ 138 w 174"/>
                  <a:gd name="T41" fmla="*/ 3219 h 4316"/>
                  <a:gd name="T42" fmla="*/ 168 w 174"/>
                  <a:gd name="T43" fmla="*/ 2638 h 4316"/>
                  <a:gd name="T44" fmla="*/ 174 w 174"/>
                  <a:gd name="T45" fmla="*/ 2056 h 4316"/>
                  <a:gd name="T46" fmla="*/ 168 w 174"/>
                  <a:gd name="T47" fmla="*/ 1768 h 4316"/>
                  <a:gd name="T48" fmla="*/ 162 w 174"/>
                  <a:gd name="T49" fmla="*/ 1487 h 4316"/>
                  <a:gd name="T50" fmla="*/ 144 w 174"/>
                  <a:gd name="T51" fmla="*/ 1211 h 4316"/>
                  <a:gd name="T52" fmla="*/ 132 w 174"/>
                  <a:gd name="T53" fmla="*/ 941 h 4316"/>
                  <a:gd name="T54" fmla="*/ 108 w 174"/>
                  <a:gd name="T55" fmla="*/ 689 h 4316"/>
                  <a:gd name="T56" fmla="*/ 84 w 174"/>
                  <a:gd name="T57" fmla="*/ 444 h 4316"/>
                  <a:gd name="T58" fmla="*/ 54 w 174"/>
                  <a:gd name="T59" fmla="*/ 216 h 4316"/>
                  <a:gd name="T60" fmla="*/ 24 w 174"/>
                  <a:gd name="T61" fmla="*/ 0 h 4316"/>
                  <a:gd name="T62" fmla="*/ 24 w 174"/>
                  <a:gd name="T63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30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>
                  <a:gd name="T0" fmla="*/ 329 w 335"/>
                  <a:gd name="T1" fmla="*/ 2014 h 4316"/>
                  <a:gd name="T2" fmla="*/ 317 w 335"/>
                  <a:gd name="T3" fmla="*/ 1726 h 4316"/>
                  <a:gd name="T4" fmla="*/ 293 w 335"/>
                  <a:gd name="T5" fmla="*/ 1445 h 4316"/>
                  <a:gd name="T6" fmla="*/ 263 w 335"/>
                  <a:gd name="T7" fmla="*/ 1175 h 4316"/>
                  <a:gd name="T8" fmla="*/ 228 w 335"/>
                  <a:gd name="T9" fmla="*/ 917 h 4316"/>
                  <a:gd name="T10" fmla="*/ 186 w 335"/>
                  <a:gd name="T11" fmla="*/ 665 h 4316"/>
                  <a:gd name="T12" fmla="*/ 132 w 335"/>
                  <a:gd name="T13" fmla="*/ 432 h 4316"/>
                  <a:gd name="T14" fmla="*/ 78 w 335"/>
                  <a:gd name="T15" fmla="*/ 204 h 4316"/>
                  <a:gd name="T16" fmla="*/ 12 w 335"/>
                  <a:gd name="T17" fmla="*/ 0 h 4316"/>
                  <a:gd name="T18" fmla="*/ 0 w 335"/>
                  <a:gd name="T19" fmla="*/ 0 h 4316"/>
                  <a:gd name="T20" fmla="*/ 66 w 335"/>
                  <a:gd name="T21" fmla="*/ 204 h 4316"/>
                  <a:gd name="T22" fmla="*/ 120 w 335"/>
                  <a:gd name="T23" fmla="*/ 432 h 4316"/>
                  <a:gd name="T24" fmla="*/ 174 w 335"/>
                  <a:gd name="T25" fmla="*/ 665 h 4316"/>
                  <a:gd name="T26" fmla="*/ 216 w 335"/>
                  <a:gd name="T27" fmla="*/ 917 h 4316"/>
                  <a:gd name="T28" fmla="*/ 251 w 335"/>
                  <a:gd name="T29" fmla="*/ 1175 h 4316"/>
                  <a:gd name="T30" fmla="*/ 281 w 335"/>
                  <a:gd name="T31" fmla="*/ 1445 h 4316"/>
                  <a:gd name="T32" fmla="*/ 305 w 335"/>
                  <a:gd name="T33" fmla="*/ 1726 h 4316"/>
                  <a:gd name="T34" fmla="*/ 317 w 335"/>
                  <a:gd name="T35" fmla="*/ 2014 h 4316"/>
                  <a:gd name="T36" fmla="*/ 323 w 335"/>
                  <a:gd name="T37" fmla="*/ 2314 h 4316"/>
                  <a:gd name="T38" fmla="*/ 317 w 335"/>
                  <a:gd name="T39" fmla="*/ 2608 h 4316"/>
                  <a:gd name="T40" fmla="*/ 305 w 335"/>
                  <a:gd name="T41" fmla="*/ 2907 h 4316"/>
                  <a:gd name="T42" fmla="*/ 281 w 335"/>
                  <a:gd name="T43" fmla="*/ 3201 h 4316"/>
                  <a:gd name="T44" fmla="*/ 257 w 335"/>
                  <a:gd name="T45" fmla="*/ 3489 h 4316"/>
                  <a:gd name="T46" fmla="*/ 216 w 335"/>
                  <a:gd name="T47" fmla="*/ 3777 h 4316"/>
                  <a:gd name="T48" fmla="*/ 174 w 335"/>
                  <a:gd name="T49" fmla="*/ 4052 h 4316"/>
                  <a:gd name="T50" fmla="*/ 120 w 335"/>
                  <a:gd name="T51" fmla="*/ 4316 h 4316"/>
                  <a:gd name="T52" fmla="*/ 132 w 335"/>
                  <a:gd name="T53" fmla="*/ 4316 h 4316"/>
                  <a:gd name="T54" fmla="*/ 186 w 335"/>
                  <a:gd name="T55" fmla="*/ 4052 h 4316"/>
                  <a:gd name="T56" fmla="*/ 228 w 335"/>
                  <a:gd name="T57" fmla="*/ 3777 h 4316"/>
                  <a:gd name="T58" fmla="*/ 269 w 335"/>
                  <a:gd name="T59" fmla="*/ 3489 h 4316"/>
                  <a:gd name="T60" fmla="*/ 293 w 335"/>
                  <a:gd name="T61" fmla="*/ 3201 h 4316"/>
                  <a:gd name="T62" fmla="*/ 317 w 335"/>
                  <a:gd name="T63" fmla="*/ 2907 h 4316"/>
                  <a:gd name="T64" fmla="*/ 329 w 335"/>
                  <a:gd name="T65" fmla="*/ 2608 h 4316"/>
                  <a:gd name="T66" fmla="*/ 335 w 335"/>
                  <a:gd name="T67" fmla="*/ 2314 h 4316"/>
                  <a:gd name="T68" fmla="*/ 329 w 335"/>
                  <a:gd name="T69" fmla="*/ 2014 h 4316"/>
                  <a:gd name="T70" fmla="*/ 329 w 335"/>
                  <a:gd name="T71" fmla="*/ 201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31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>
                  <a:gd name="T0" fmla="*/ 413 w 425"/>
                  <a:gd name="T1" fmla="*/ 1924 h 4316"/>
                  <a:gd name="T2" fmla="*/ 395 w 425"/>
                  <a:gd name="T3" fmla="*/ 1690 h 4316"/>
                  <a:gd name="T4" fmla="*/ 365 w 425"/>
                  <a:gd name="T5" fmla="*/ 1457 h 4316"/>
                  <a:gd name="T6" fmla="*/ 329 w 425"/>
                  <a:gd name="T7" fmla="*/ 1229 h 4316"/>
                  <a:gd name="T8" fmla="*/ 281 w 425"/>
                  <a:gd name="T9" fmla="*/ 1001 h 4316"/>
                  <a:gd name="T10" fmla="*/ 227 w 425"/>
                  <a:gd name="T11" fmla="*/ 761 h 4316"/>
                  <a:gd name="T12" fmla="*/ 162 w 425"/>
                  <a:gd name="T13" fmla="*/ 522 h 4316"/>
                  <a:gd name="T14" fmla="*/ 90 w 425"/>
                  <a:gd name="T15" fmla="*/ 270 h 4316"/>
                  <a:gd name="T16" fmla="*/ 12 w 425"/>
                  <a:gd name="T17" fmla="*/ 0 h 4316"/>
                  <a:gd name="T18" fmla="*/ 0 w 425"/>
                  <a:gd name="T19" fmla="*/ 0 h 4316"/>
                  <a:gd name="T20" fmla="*/ 84 w 425"/>
                  <a:gd name="T21" fmla="*/ 270 h 4316"/>
                  <a:gd name="T22" fmla="*/ 156 w 425"/>
                  <a:gd name="T23" fmla="*/ 522 h 4316"/>
                  <a:gd name="T24" fmla="*/ 216 w 425"/>
                  <a:gd name="T25" fmla="*/ 767 h 4316"/>
                  <a:gd name="T26" fmla="*/ 275 w 425"/>
                  <a:gd name="T27" fmla="*/ 1001 h 4316"/>
                  <a:gd name="T28" fmla="*/ 317 w 425"/>
                  <a:gd name="T29" fmla="*/ 1235 h 4316"/>
                  <a:gd name="T30" fmla="*/ 353 w 425"/>
                  <a:gd name="T31" fmla="*/ 1463 h 4316"/>
                  <a:gd name="T32" fmla="*/ 383 w 425"/>
                  <a:gd name="T33" fmla="*/ 1690 h 4316"/>
                  <a:gd name="T34" fmla="*/ 401 w 425"/>
                  <a:gd name="T35" fmla="*/ 1924 h 4316"/>
                  <a:gd name="T36" fmla="*/ 413 w 425"/>
                  <a:gd name="T37" fmla="*/ 2188 h 4316"/>
                  <a:gd name="T38" fmla="*/ 407 w 425"/>
                  <a:gd name="T39" fmla="*/ 2458 h 4316"/>
                  <a:gd name="T40" fmla="*/ 395 w 425"/>
                  <a:gd name="T41" fmla="*/ 2733 h 4316"/>
                  <a:gd name="T42" fmla="*/ 365 w 425"/>
                  <a:gd name="T43" fmla="*/ 3021 h 4316"/>
                  <a:gd name="T44" fmla="*/ 329 w 425"/>
                  <a:gd name="T45" fmla="*/ 3321 h 4316"/>
                  <a:gd name="T46" fmla="*/ 275 w 425"/>
                  <a:gd name="T47" fmla="*/ 3639 h 4316"/>
                  <a:gd name="T48" fmla="*/ 204 w 425"/>
                  <a:gd name="T49" fmla="*/ 3968 h 4316"/>
                  <a:gd name="T50" fmla="*/ 126 w 425"/>
                  <a:gd name="T51" fmla="*/ 4316 h 4316"/>
                  <a:gd name="T52" fmla="*/ 138 w 425"/>
                  <a:gd name="T53" fmla="*/ 4316 h 4316"/>
                  <a:gd name="T54" fmla="*/ 216 w 425"/>
                  <a:gd name="T55" fmla="*/ 3968 h 4316"/>
                  <a:gd name="T56" fmla="*/ 287 w 425"/>
                  <a:gd name="T57" fmla="*/ 3639 h 4316"/>
                  <a:gd name="T58" fmla="*/ 341 w 425"/>
                  <a:gd name="T59" fmla="*/ 3321 h 4316"/>
                  <a:gd name="T60" fmla="*/ 377 w 425"/>
                  <a:gd name="T61" fmla="*/ 3021 h 4316"/>
                  <a:gd name="T62" fmla="*/ 407 w 425"/>
                  <a:gd name="T63" fmla="*/ 2733 h 4316"/>
                  <a:gd name="T64" fmla="*/ 419 w 425"/>
                  <a:gd name="T65" fmla="*/ 2458 h 4316"/>
                  <a:gd name="T66" fmla="*/ 425 w 425"/>
                  <a:gd name="T67" fmla="*/ 2188 h 4316"/>
                  <a:gd name="T68" fmla="*/ 413 w 425"/>
                  <a:gd name="T69" fmla="*/ 1924 h 4316"/>
                  <a:gd name="T70" fmla="*/ 413 w 425"/>
                  <a:gd name="T71" fmla="*/ 192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32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>
                  <a:gd name="T0" fmla="*/ 556 w 556"/>
                  <a:gd name="T1" fmla="*/ 2020 h 4316"/>
                  <a:gd name="T2" fmla="*/ 538 w 556"/>
                  <a:gd name="T3" fmla="*/ 1732 h 4316"/>
                  <a:gd name="T4" fmla="*/ 503 w 556"/>
                  <a:gd name="T5" fmla="*/ 1445 h 4316"/>
                  <a:gd name="T6" fmla="*/ 455 w 556"/>
                  <a:gd name="T7" fmla="*/ 1175 h 4316"/>
                  <a:gd name="T8" fmla="*/ 395 w 556"/>
                  <a:gd name="T9" fmla="*/ 911 h 4316"/>
                  <a:gd name="T10" fmla="*/ 317 w 556"/>
                  <a:gd name="T11" fmla="*/ 659 h 4316"/>
                  <a:gd name="T12" fmla="*/ 228 w 556"/>
                  <a:gd name="T13" fmla="*/ 426 h 4316"/>
                  <a:gd name="T14" fmla="*/ 126 w 556"/>
                  <a:gd name="T15" fmla="*/ 204 h 4316"/>
                  <a:gd name="T16" fmla="*/ 12 w 556"/>
                  <a:gd name="T17" fmla="*/ 0 h 4316"/>
                  <a:gd name="T18" fmla="*/ 0 w 556"/>
                  <a:gd name="T19" fmla="*/ 0 h 4316"/>
                  <a:gd name="T20" fmla="*/ 114 w 556"/>
                  <a:gd name="T21" fmla="*/ 204 h 4316"/>
                  <a:gd name="T22" fmla="*/ 216 w 556"/>
                  <a:gd name="T23" fmla="*/ 426 h 4316"/>
                  <a:gd name="T24" fmla="*/ 305 w 556"/>
                  <a:gd name="T25" fmla="*/ 659 h 4316"/>
                  <a:gd name="T26" fmla="*/ 383 w 556"/>
                  <a:gd name="T27" fmla="*/ 911 h 4316"/>
                  <a:gd name="T28" fmla="*/ 443 w 556"/>
                  <a:gd name="T29" fmla="*/ 1175 h 4316"/>
                  <a:gd name="T30" fmla="*/ 491 w 556"/>
                  <a:gd name="T31" fmla="*/ 1445 h 4316"/>
                  <a:gd name="T32" fmla="*/ 526 w 556"/>
                  <a:gd name="T33" fmla="*/ 1732 h 4316"/>
                  <a:gd name="T34" fmla="*/ 544 w 556"/>
                  <a:gd name="T35" fmla="*/ 2020 h 4316"/>
                  <a:gd name="T36" fmla="*/ 544 w 556"/>
                  <a:gd name="T37" fmla="*/ 2326 h 4316"/>
                  <a:gd name="T38" fmla="*/ 532 w 556"/>
                  <a:gd name="T39" fmla="*/ 2632 h 4316"/>
                  <a:gd name="T40" fmla="*/ 503 w 556"/>
                  <a:gd name="T41" fmla="*/ 2931 h 4316"/>
                  <a:gd name="T42" fmla="*/ 455 w 556"/>
                  <a:gd name="T43" fmla="*/ 3225 h 4316"/>
                  <a:gd name="T44" fmla="*/ 389 w 556"/>
                  <a:gd name="T45" fmla="*/ 3513 h 4316"/>
                  <a:gd name="T46" fmla="*/ 311 w 556"/>
                  <a:gd name="T47" fmla="*/ 3788 h 4316"/>
                  <a:gd name="T48" fmla="*/ 216 w 556"/>
                  <a:gd name="T49" fmla="*/ 4058 h 4316"/>
                  <a:gd name="T50" fmla="*/ 102 w 556"/>
                  <a:gd name="T51" fmla="*/ 4316 h 4316"/>
                  <a:gd name="T52" fmla="*/ 114 w 556"/>
                  <a:gd name="T53" fmla="*/ 4316 h 4316"/>
                  <a:gd name="T54" fmla="*/ 228 w 556"/>
                  <a:gd name="T55" fmla="*/ 4058 h 4316"/>
                  <a:gd name="T56" fmla="*/ 323 w 556"/>
                  <a:gd name="T57" fmla="*/ 3788 h 4316"/>
                  <a:gd name="T58" fmla="*/ 401 w 556"/>
                  <a:gd name="T59" fmla="*/ 3513 h 4316"/>
                  <a:gd name="T60" fmla="*/ 467 w 556"/>
                  <a:gd name="T61" fmla="*/ 3225 h 4316"/>
                  <a:gd name="T62" fmla="*/ 515 w 556"/>
                  <a:gd name="T63" fmla="*/ 2931 h 4316"/>
                  <a:gd name="T64" fmla="*/ 544 w 556"/>
                  <a:gd name="T65" fmla="*/ 2632 h 4316"/>
                  <a:gd name="T66" fmla="*/ 556 w 556"/>
                  <a:gd name="T67" fmla="*/ 2326 h 4316"/>
                  <a:gd name="T68" fmla="*/ 556 w 556"/>
                  <a:gd name="T69" fmla="*/ 2020 h 4316"/>
                  <a:gd name="T70" fmla="*/ 556 w 556"/>
                  <a:gd name="T71" fmla="*/ 202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33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>
                  <a:gd name="T0" fmla="*/ 688 w 688"/>
                  <a:gd name="T1" fmla="*/ 2086 h 4316"/>
                  <a:gd name="T2" fmla="*/ 670 w 688"/>
                  <a:gd name="T3" fmla="*/ 1810 h 4316"/>
                  <a:gd name="T4" fmla="*/ 634 w 688"/>
                  <a:gd name="T5" fmla="*/ 1541 h 4316"/>
                  <a:gd name="T6" fmla="*/ 574 w 688"/>
                  <a:gd name="T7" fmla="*/ 1271 h 4316"/>
                  <a:gd name="T8" fmla="*/ 497 w 688"/>
                  <a:gd name="T9" fmla="*/ 1007 h 4316"/>
                  <a:gd name="T10" fmla="*/ 401 w 688"/>
                  <a:gd name="T11" fmla="*/ 749 h 4316"/>
                  <a:gd name="T12" fmla="*/ 293 w 688"/>
                  <a:gd name="T13" fmla="*/ 492 h 4316"/>
                  <a:gd name="T14" fmla="*/ 162 w 688"/>
                  <a:gd name="T15" fmla="*/ 240 h 4316"/>
                  <a:gd name="T16" fmla="*/ 12 w 688"/>
                  <a:gd name="T17" fmla="*/ 0 h 4316"/>
                  <a:gd name="T18" fmla="*/ 0 w 688"/>
                  <a:gd name="T19" fmla="*/ 0 h 4316"/>
                  <a:gd name="T20" fmla="*/ 150 w 688"/>
                  <a:gd name="T21" fmla="*/ 240 h 4316"/>
                  <a:gd name="T22" fmla="*/ 281 w 688"/>
                  <a:gd name="T23" fmla="*/ 492 h 4316"/>
                  <a:gd name="T24" fmla="*/ 389 w 688"/>
                  <a:gd name="T25" fmla="*/ 749 h 4316"/>
                  <a:gd name="T26" fmla="*/ 485 w 688"/>
                  <a:gd name="T27" fmla="*/ 1007 h 4316"/>
                  <a:gd name="T28" fmla="*/ 562 w 688"/>
                  <a:gd name="T29" fmla="*/ 1271 h 4316"/>
                  <a:gd name="T30" fmla="*/ 622 w 688"/>
                  <a:gd name="T31" fmla="*/ 1541 h 4316"/>
                  <a:gd name="T32" fmla="*/ 658 w 688"/>
                  <a:gd name="T33" fmla="*/ 1810 h 4316"/>
                  <a:gd name="T34" fmla="*/ 676 w 688"/>
                  <a:gd name="T35" fmla="*/ 2086 h 4316"/>
                  <a:gd name="T36" fmla="*/ 676 w 688"/>
                  <a:gd name="T37" fmla="*/ 2368 h 4316"/>
                  <a:gd name="T38" fmla="*/ 658 w 688"/>
                  <a:gd name="T39" fmla="*/ 2650 h 4316"/>
                  <a:gd name="T40" fmla="*/ 616 w 688"/>
                  <a:gd name="T41" fmla="*/ 2931 h 4316"/>
                  <a:gd name="T42" fmla="*/ 556 w 688"/>
                  <a:gd name="T43" fmla="*/ 3213 h 4316"/>
                  <a:gd name="T44" fmla="*/ 473 w 688"/>
                  <a:gd name="T45" fmla="*/ 3495 h 4316"/>
                  <a:gd name="T46" fmla="*/ 371 w 688"/>
                  <a:gd name="T47" fmla="*/ 3777 h 4316"/>
                  <a:gd name="T48" fmla="*/ 251 w 688"/>
                  <a:gd name="T49" fmla="*/ 4046 h 4316"/>
                  <a:gd name="T50" fmla="*/ 114 w 688"/>
                  <a:gd name="T51" fmla="*/ 4316 h 4316"/>
                  <a:gd name="T52" fmla="*/ 126 w 688"/>
                  <a:gd name="T53" fmla="*/ 4316 h 4316"/>
                  <a:gd name="T54" fmla="*/ 263 w 688"/>
                  <a:gd name="T55" fmla="*/ 4046 h 4316"/>
                  <a:gd name="T56" fmla="*/ 383 w 688"/>
                  <a:gd name="T57" fmla="*/ 3777 h 4316"/>
                  <a:gd name="T58" fmla="*/ 485 w 688"/>
                  <a:gd name="T59" fmla="*/ 3495 h 4316"/>
                  <a:gd name="T60" fmla="*/ 568 w 688"/>
                  <a:gd name="T61" fmla="*/ 3219 h 4316"/>
                  <a:gd name="T62" fmla="*/ 628 w 688"/>
                  <a:gd name="T63" fmla="*/ 2937 h 4316"/>
                  <a:gd name="T64" fmla="*/ 670 w 688"/>
                  <a:gd name="T65" fmla="*/ 2656 h 4316"/>
                  <a:gd name="T66" fmla="*/ 688 w 688"/>
                  <a:gd name="T67" fmla="*/ 2368 h 4316"/>
                  <a:gd name="T68" fmla="*/ 688 w 688"/>
                  <a:gd name="T69" fmla="*/ 2086 h 4316"/>
                  <a:gd name="T70" fmla="*/ 688 w 688"/>
                  <a:gd name="T71" fmla="*/ 208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34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>
                  <a:gd name="T0" fmla="*/ 855 w 861"/>
                  <a:gd name="T1" fmla="*/ 2128 h 4316"/>
                  <a:gd name="T2" fmla="*/ 831 w 861"/>
                  <a:gd name="T3" fmla="*/ 1834 h 4316"/>
                  <a:gd name="T4" fmla="*/ 808 w 861"/>
                  <a:gd name="T5" fmla="*/ 1684 h 4316"/>
                  <a:gd name="T6" fmla="*/ 784 w 861"/>
                  <a:gd name="T7" fmla="*/ 1541 h 4316"/>
                  <a:gd name="T8" fmla="*/ 748 w 861"/>
                  <a:gd name="T9" fmla="*/ 1397 h 4316"/>
                  <a:gd name="T10" fmla="*/ 712 w 861"/>
                  <a:gd name="T11" fmla="*/ 1253 h 4316"/>
                  <a:gd name="T12" fmla="*/ 664 w 861"/>
                  <a:gd name="T13" fmla="*/ 1115 h 4316"/>
                  <a:gd name="T14" fmla="*/ 610 w 861"/>
                  <a:gd name="T15" fmla="*/ 977 h 4316"/>
                  <a:gd name="T16" fmla="*/ 491 w 861"/>
                  <a:gd name="T17" fmla="*/ 719 h 4316"/>
                  <a:gd name="T18" fmla="*/ 353 w 861"/>
                  <a:gd name="T19" fmla="*/ 468 h 4316"/>
                  <a:gd name="T20" fmla="*/ 192 w 861"/>
                  <a:gd name="T21" fmla="*/ 228 h 4316"/>
                  <a:gd name="T22" fmla="*/ 12 w 861"/>
                  <a:gd name="T23" fmla="*/ 0 h 4316"/>
                  <a:gd name="T24" fmla="*/ 0 w 861"/>
                  <a:gd name="T25" fmla="*/ 0 h 4316"/>
                  <a:gd name="T26" fmla="*/ 180 w 861"/>
                  <a:gd name="T27" fmla="*/ 228 h 4316"/>
                  <a:gd name="T28" fmla="*/ 341 w 861"/>
                  <a:gd name="T29" fmla="*/ 468 h 4316"/>
                  <a:gd name="T30" fmla="*/ 479 w 861"/>
                  <a:gd name="T31" fmla="*/ 719 h 4316"/>
                  <a:gd name="T32" fmla="*/ 598 w 861"/>
                  <a:gd name="T33" fmla="*/ 983 h 4316"/>
                  <a:gd name="T34" fmla="*/ 652 w 861"/>
                  <a:gd name="T35" fmla="*/ 1121 h 4316"/>
                  <a:gd name="T36" fmla="*/ 700 w 861"/>
                  <a:gd name="T37" fmla="*/ 1259 h 4316"/>
                  <a:gd name="T38" fmla="*/ 736 w 861"/>
                  <a:gd name="T39" fmla="*/ 1403 h 4316"/>
                  <a:gd name="T40" fmla="*/ 772 w 861"/>
                  <a:gd name="T41" fmla="*/ 1547 h 4316"/>
                  <a:gd name="T42" fmla="*/ 802 w 861"/>
                  <a:gd name="T43" fmla="*/ 1690 h 4316"/>
                  <a:gd name="T44" fmla="*/ 819 w 861"/>
                  <a:gd name="T45" fmla="*/ 1834 h 4316"/>
                  <a:gd name="T46" fmla="*/ 837 w 861"/>
                  <a:gd name="T47" fmla="*/ 1984 h 4316"/>
                  <a:gd name="T48" fmla="*/ 843 w 861"/>
                  <a:gd name="T49" fmla="*/ 2128 h 4316"/>
                  <a:gd name="T50" fmla="*/ 849 w 861"/>
                  <a:gd name="T51" fmla="*/ 2278 h 4316"/>
                  <a:gd name="T52" fmla="*/ 843 w 861"/>
                  <a:gd name="T53" fmla="*/ 2428 h 4316"/>
                  <a:gd name="T54" fmla="*/ 831 w 861"/>
                  <a:gd name="T55" fmla="*/ 2572 h 4316"/>
                  <a:gd name="T56" fmla="*/ 819 w 861"/>
                  <a:gd name="T57" fmla="*/ 2721 h 4316"/>
                  <a:gd name="T58" fmla="*/ 796 w 861"/>
                  <a:gd name="T59" fmla="*/ 2865 h 4316"/>
                  <a:gd name="T60" fmla="*/ 766 w 861"/>
                  <a:gd name="T61" fmla="*/ 3015 h 4316"/>
                  <a:gd name="T62" fmla="*/ 724 w 861"/>
                  <a:gd name="T63" fmla="*/ 3159 h 4316"/>
                  <a:gd name="T64" fmla="*/ 682 w 861"/>
                  <a:gd name="T65" fmla="*/ 3303 h 4316"/>
                  <a:gd name="T66" fmla="*/ 586 w 861"/>
                  <a:gd name="T67" fmla="*/ 3567 h 4316"/>
                  <a:gd name="T68" fmla="*/ 473 w 861"/>
                  <a:gd name="T69" fmla="*/ 3824 h 4316"/>
                  <a:gd name="T70" fmla="*/ 335 w 861"/>
                  <a:gd name="T71" fmla="*/ 4076 h 4316"/>
                  <a:gd name="T72" fmla="*/ 180 w 861"/>
                  <a:gd name="T73" fmla="*/ 4316 h 4316"/>
                  <a:gd name="T74" fmla="*/ 192 w 861"/>
                  <a:gd name="T75" fmla="*/ 4316 h 4316"/>
                  <a:gd name="T76" fmla="*/ 347 w 861"/>
                  <a:gd name="T77" fmla="*/ 4076 h 4316"/>
                  <a:gd name="T78" fmla="*/ 485 w 861"/>
                  <a:gd name="T79" fmla="*/ 3824 h 4316"/>
                  <a:gd name="T80" fmla="*/ 598 w 861"/>
                  <a:gd name="T81" fmla="*/ 3573 h 4316"/>
                  <a:gd name="T82" fmla="*/ 694 w 861"/>
                  <a:gd name="T83" fmla="*/ 3309 h 4316"/>
                  <a:gd name="T84" fmla="*/ 736 w 861"/>
                  <a:gd name="T85" fmla="*/ 3165 h 4316"/>
                  <a:gd name="T86" fmla="*/ 778 w 861"/>
                  <a:gd name="T87" fmla="*/ 3021 h 4316"/>
                  <a:gd name="T88" fmla="*/ 808 w 861"/>
                  <a:gd name="T89" fmla="*/ 2871 h 4316"/>
                  <a:gd name="T90" fmla="*/ 831 w 861"/>
                  <a:gd name="T91" fmla="*/ 2727 h 4316"/>
                  <a:gd name="T92" fmla="*/ 843 w 861"/>
                  <a:gd name="T93" fmla="*/ 2578 h 4316"/>
                  <a:gd name="T94" fmla="*/ 855 w 861"/>
                  <a:gd name="T95" fmla="*/ 2428 h 4316"/>
                  <a:gd name="T96" fmla="*/ 861 w 861"/>
                  <a:gd name="T97" fmla="*/ 2278 h 4316"/>
                  <a:gd name="T98" fmla="*/ 855 w 861"/>
                  <a:gd name="T99" fmla="*/ 2128 h 4316"/>
                  <a:gd name="T100" fmla="*/ 855 w 861"/>
                  <a:gd name="T101" fmla="*/ 212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35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>
                  <a:gd name="T0" fmla="*/ 18 w 149"/>
                  <a:gd name="T1" fmla="*/ 1942 h 4316"/>
                  <a:gd name="T2" fmla="*/ 30 w 149"/>
                  <a:gd name="T3" fmla="*/ 1630 h 4316"/>
                  <a:gd name="T4" fmla="*/ 42 w 149"/>
                  <a:gd name="T5" fmla="*/ 1331 h 4316"/>
                  <a:gd name="T6" fmla="*/ 59 w 149"/>
                  <a:gd name="T7" fmla="*/ 1055 h 4316"/>
                  <a:gd name="T8" fmla="*/ 77 w 149"/>
                  <a:gd name="T9" fmla="*/ 791 h 4316"/>
                  <a:gd name="T10" fmla="*/ 83 w 149"/>
                  <a:gd name="T11" fmla="*/ 671 h 4316"/>
                  <a:gd name="T12" fmla="*/ 95 w 149"/>
                  <a:gd name="T13" fmla="*/ 557 h 4316"/>
                  <a:gd name="T14" fmla="*/ 107 w 149"/>
                  <a:gd name="T15" fmla="*/ 444 h 4316"/>
                  <a:gd name="T16" fmla="*/ 113 w 149"/>
                  <a:gd name="T17" fmla="*/ 342 h 4316"/>
                  <a:gd name="T18" fmla="*/ 125 w 149"/>
                  <a:gd name="T19" fmla="*/ 246 h 4316"/>
                  <a:gd name="T20" fmla="*/ 131 w 149"/>
                  <a:gd name="T21" fmla="*/ 156 h 4316"/>
                  <a:gd name="T22" fmla="*/ 143 w 149"/>
                  <a:gd name="T23" fmla="*/ 72 h 4316"/>
                  <a:gd name="T24" fmla="*/ 149 w 149"/>
                  <a:gd name="T25" fmla="*/ 0 h 4316"/>
                  <a:gd name="T26" fmla="*/ 137 w 149"/>
                  <a:gd name="T27" fmla="*/ 0 h 4316"/>
                  <a:gd name="T28" fmla="*/ 131 w 149"/>
                  <a:gd name="T29" fmla="*/ 72 h 4316"/>
                  <a:gd name="T30" fmla="*/ 119 w 149"/>
                  <a:gd name="T31" fmla="*/ 156 h 4316"/>
                  <a:gd name="T32" fmla="*/ 113 w 149"/>
                  <a:gd name="T33" fmla="*/ 246 h 4316"/>
                  <a:gd name="T34" fmla="*/ 101 w 149"/>
                  <a:gd name="T35" fmla="*/ 342 h 4316"/>
                  <a:gd name="T36" fmla="*/ 95 w 149"/>
                  <a:gd name="T37" fmla="*/ 444 h 4316"/>
                  <a:gd name="T38" fmla="*/ 83 w 149"/>
                  <a:gd name="T39" fmla="*/ 557 h 4316"/>
                  <a:gd name="T40" fmla="*/ 71 w 149"/>
                  <a:gd name="T41" fmla="*/ 671 h 4316"/>
                  <a:gd name="T42" fmla="*/ 65 w 149"/>
                  <a:gd name="T43" fmla="*/ 791 h 4316"/>
                  <a:gd name="T44" fmla="*/ 48 w 149"/>
                  <a:gd name="T45" fmla="*/ 1055 h 4316"/>
                  <a:gd name="T46" fmla="*/ 30 w 149"/>
                  <a:gd name="T47" fmla="*/ 1331 h 4316"/>
                  <a:gd name="T48" fmla="*/ 18 w 149"/>
                  <a:gd name="T49" fmla="*/ 1630 h 4316"/>
                  <a:gd name="T50" fmla="*/ 6 w 149"/>
                  <a:gd name="T51" fmla="*/ 1942 h 4316"/>
                  <a:gd name="T52" fmla="*/ 0 w 149"/>
                  <a:gd name="T53" fmla="*/ 2278 h 4316"/>
                  <a:gd name="T54" fmla="*/ 6 w 149"/>
                  <a:gd name="T55" fmla="*/ 2602 h 4316"/>
                  <a:gd name="T56" fmla="*/ 12 w 149"/>
                  <a:gd name="T57" fmla="*/ 2919 h 4316"/>
                  <a:gd name="T58" fmla="*/ 24 w 149"/>
                  <a:gd name="T59" fmla="*/ 3219 h 4316"/>
                  <a:gd name="T60" fmla="*/ 36 w 149"/>
                  <a:gd name="T61" fmla="*/ 3513 h 4316"/>
                  <a:gd name="T62" fmla="*/ 59 w 149"/>
                  <a:gd name="T63" fmla="*/ 3794 h 4316"/>
                  <a:gd name="T64" fmla="*/ 89 w 149"/>
                  <a:gd name="T65" fmla="*/ 4058 h 4316"/>
                  <a:gd name="T66" fmla="*/ 125 w 149"/>
                  <a:gd name="T67" fmla="*/ 4316 h 4316"/>
                  <a:gd name="T68" fmla="*/ 137 w 149"/>
                  <a:gd name="T69" fmla="*/ 4316 h 4316"/>
                  <a:gd name="T70" fmla="*/ 101 w 149"/>
                  <a:gd name="T71" fmla="*/ 4058 h 4316"/>
                  <a:gd name="T72" fmla="*/ 71 w 149"/>
                  <a:gd name="T73" fmla="*/ 3794 h 4316"/>
                  <a:gd name="T74" fmla="*/ 48 w 149"/>
                  <a:gd name="T75" fmla="*/ 3513 h 4316"/>
                  <a:gd name="T76" fmla="*/ 36 w 149"/>
                  <a:gd name="T77" fmla="*/ 3225 h 4316"/>
                  <a:gd name="T78" fmla="*/ 24 w 149"/>
                  <a:gd name="T79" fmla="*/ 2919 h 4316"/>
                  <a:gd name="T80" fmla="*/ 18 w 149"/>
                  <a:gd name="T81" fmla="*/ 2608 h 4316"/>
                  <a:gd name="T82" fmla="*/ 12 w 149"/>
                  <a:gd name="T83" fmla="*/ 2278 h 4316"/>
                  <a:gd name="T84" fmla="*/ 18 w 149"/>
                  <a:gd name="T85" fmla="*/ 1942 h 4316"/>
                  <a:gd name="T86" fmla="*/ 18 w 149"/>
                  <a:gd name="T87" fmla="*/ 194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36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>
                  <a:gd name="T0" fmla="*/ 18 w 299"/>
                  <a:gd name="T1" fmla="*/ 2062 h 4316"/>
                  <a:gd name="T2" fmla="*/ 30 w 299"/>
                  <a:gd name="T3" fmla="*/ 1750 h 4316"/>
                  <a:gd name="T4" fmla="*/ 54 w 299"/>
                  <a:gd name="T5" fmla="*/ 1451 h 4316"/>
                  <a:gd name="T6" fmla="*/ 84 w 299"/>
                  <a:gd name="T7" fmla="*/ 1169 h 4316"/>
                  <a:gd name="T8" fmla="*/ 126 w 299"/>
                  <a:gd name="T9" fmla="*/ 899 h 4316"/>
                  <a:gd name="T10" fmla="*/ 162 w 299"/>
                  <a:gd name="T11" fmla="*/ 641 h 4316"/>
                  <a:gd name="T12" fmla="*/ 209 w 299"/>
                  <a:gd name="T13" fmla="*/ 408 h 4316"/>
                  <a:gd name="T14" fmla="*/ 251 w 299"/>
                  <a:gd name="T15" fmla="*/ 192 h 4316"/>
                  <a:gd name="T16" fmla="*/ 299 w 299"/>
                  <a:gd name="T17" fmla="*/ 0 h 4316"/>
                  <a:gd name="T18" fmla="*/ 287 w 299"/>
                  <a:gd name="T19" fmla="*/ 0 h 4316"/>
                  <a:gd name="T20" fmla="*/ 239 w 299"/>
                  <a:gd name="T21" fmla="*/ 192 h 4316"/>
                  <a:gd name="T22" fmla="*/ 198 w 299"/>
                  <a:gd name="T23" fmla="*/ 408 h 4316"/>
                  <a:gd name="T24" fmla="*/ 156 w 299"/>
                  <a:gd name="T25" fmla="*/ 641 h 4316"/>
                  <a:gd name="T26" fmla="*/ 114 w 299"/>
                  <a:gd name="T27" fmla="*/ 899 h 4316"/>
                  <a:gd name="T28" fmla="*/ 78 w 299"/>
                  <a:gd name="T29" fmla="*/ 1169 h 4316"/>
                  <a:gd name="T30" fmla="*/ 48 w 299"/>
                  <a:gd name="T31" fmla="*/ 1451 h 4316"/>
                  <a:gd name="T32" fmla="*/ 24 w 299"/>
                  <a:gd name="T33" fmla="*/ 1750 h 4316"/>
                  <a:gd name="T34" fmla="*/ 6 w 299"/>
                  <a:gd name="T35" fmla="*/ 2062 h 4316"/>
                  <a:gd name="T36" fmla="*/ 0 w 299"/>
                  <a:gd name="T37" fmla="*/ 2374 h 4316"/>
                  <a:gd name="T38" fmla="*/ 12 w 299"/>
                  <a:gd name="T39" fmla="*/ 2674 h 4316"/>
                  <a:gd name="T40" fmla="*/ 30 w 299"/>
                  <a:gd name="T41" fmla="*/ 2973 h 4316"/>
                  <a:gd name="T42" fmla="*/ 54 w 299"/>
                  <a:gd name="T43" fmla="*/ 3255 h 4316"/>
                  <a:gd name="T44" fmla="*/ 96 w 299"/>
                  <a:gd name="T45" fmla="*/ 3537 h 4316"/>
                  <a:gd name="T46" fmla="*/ 144 w 299"/>
                  <a:gd name="T47" fmla="*/ 3806 h 4316"/>
                  <a:gd name="T48" fmla="*/ 203 w 299"/>
                  <a:gd name="T49" fmla="*/ 4064 h 4316"/>
                  <a:gd name="T50" fmla="*/ 275 w 299"/>
                  <a:gd name="T51" fmla="*/ 4316 h 4316"/>
                  <a:gd name="T52" fmla="*/ 287 w 299"/>
                  <a:gd name="T53" fmla="*/ 4316 h 4316"/>
                  <a:gd name="T54" fmla="*/ 215 w 299"/>
                  <a:gd name="T55" fmla="*/ 4064 h 4316"/>
                  <a:gd name="T56" fmla="*/ 156 w 299"/>
                  <a:gd name="T57" fmla="*/ 3806 h 4316"/>
                  <a:gd name="T58" fmla="*/ 108 w 299"/>
                  <a:gd name="T59" fmla="*/ 3537 h 4316"/>
                  <a:gd name="T60" fmla="*/ 66 w 299"/>
                  <a:gd name="T61" fmla="*/ 3261 h 4316"/>
                  <a:gd name="T62" fmla="*/ 42 w 299"/>
                  <a:gd name="T63" fmla="*/ 2973 h 4316"/>
                  <a:gd name="T64" fmla="*/ 24 w 299"/>
                  <a:gd name="T65" fmla="*/ 2680 h 4316"/>
                  <a:gd name="T66" fmla="*/ 12 w 299"/>
                  <a:gd name="T67" fmla="*/ 2374 h 4316"/>
                  <a:gd name="T68" fmla="*/ 18 w 299"/>
                  <a:gd name="T69" fmla="*/ 2062 h 4316"/>
                  <a:gd name="T70" fmla="*/ 18 w 299"/>
                  <a:gd name="T71" fmla="*/ 206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37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>
                  <a:gd name="T0" fmla="*/ 424 w 424"/>
                  <a:gd name="T1" fmla="*/ 0 h 4316"/>
                  <a:gd name="T2" fmla="*/ 412 w 424"/>
                  <a:gd name="T3" fmla="*/ 0 h 4316"/>
                  <a:gd name="T4" fmla="*/ 316 w 424"/>
                  <a:gd name="T5" fmla="*/ 222 h 4316"/>
                  <a:gd name="T6" fmla="*/ 239 w 424"/>
                  <a:gd name="T7" fmla="*/ 462 h 4316"/>
                  <a:gd name="T8" fmla="*/ 167 w 424"/>
                  <a:gd name="T9" fmla="*/ 707 h 4316"/>
                  <a:gd name="T10" fmla="*/ 107 w 424"/>
                  <a:gd name="T11" fmla="*/ 971 h 4316"/>
                  <a:gd name="T12" fmla="*/ 65 w 424"/>
                  <a:gd name="T13" fmla="*/ 1247 h 4316"/>
                  <a:gd name="T14" fmla="*/ 29 w 424"/>
                  <a:gd name="T15" fmla="*/ 1529 h 4316"/>
                  <a:gd name="T16" fmla="*/ 6 w 424"/>
                  <a:gd name="T17" fmla="*/ 1822 h 4316"/>
                  <a:gd name="T18" fmla="*/ 0 w 424"/>
                  <a:gd name="T19" fmla="*/ 2122 h 4316"/>
                  <a:gd name="T20" fmla="*/ 6 w 424"/>
                  <a:gd name="T21" fmla="*/ 2404 h 4316"/>
                  <a:gd name="T22" fmla="*/ 24 w 424"/>
                  <a:gd name="T23" fmla="*/ 2686 h 4316"/>
                  <a:gd name="T24" fmla="*/ 47 w 424"/>
                  <a:gd name="T25" fmla="*/ 2961 h 4316"/>
                  <a:gd name="T26" fmla="*/ 89 w 424"/>
                  <a:gd name="T27" fmla="*/ 3243 h 4316"/>
                  <a:gd name="T28" fmla="*/ 137 w 424"/>
                  <a:gd name="T29" fmla="*/ 3519 h 4316"/>
                  <a:gd name="T30" fmla="*/ 197 w 424"/>
                  <a:gd name="T31" fmla="*/ 3788 h 4316"/>
                  <a:gd name="T32" fmla="*/ 269 w 424"/>
                  <a:gd name="T33" fmla="*/ 4058 h 4316"/>
                  <a:gd name="T34" fmla="*/ 346 w 424"/>
                  <a:gd name="T35" fmla="*/ 4316 h 4316"/>
                  <a:gd name="T36" fmla="*/ 358 w 424"/>
                  <a:gd name="T37" fmla="*/ 4316 h 4316"/>
                  <a:gd name="T38" fmla="*/ 281 w 424"/>
                  <a:gd name="T39" fmla="*/ 4058 h 4316"/>
                  <a:gd name="T40" fmla="*/ 209 w 424"/>
                  <a:gd name="T41" fmla="*/ 3788 h 4316"/>
                  <a:gd name="T42" fmla="*/ 149 w 424"/>
                  <a:gd name="T43" fmla="*/ 3519 h 4316"/>
                  <a:gd name="T44" fmla="*/ 101 w 424"/>
                  <a:gd name="T45" fmla="*/ 3243 h 4316"/>
                  <a:gd name="T46" fmla="*/ 59 w 424"/>
                  <a:gd name="T47" fmla="*/ 2961 h 4316"/>
                  <a:gd name="T48" fmla="*/ 35 w 424"/>
                  <a:gd name="T49" fmla="*/ 2686 h 4316"/>
                  <a:gd name="T50" fmla="*/ 18 w 424"/>
                  <a:gd name="T51" fmla="*/ 2404 h 4316"/>
                  <a:gd name="T52" fmla="*/ 12 w 424"/>
                  <a:gd name="T53" fmla="*/ 2122 h 4316"/>
                  <a:gd name="T54" fmla="*/ 18 w 424"/>
                  <a:gd name="T55" fmla="*/ 1822 h 4316"/>
                  <a:gd name="T56" fmla="*/ 41 w 424"/>
                  <a:gd name="T57" fmla="*/ 1529 h 4316"/>
                  <a:gd name="T58" fmla="*/ 71 w 424"/>
                  <a:gd name="T59" fmla="*/ 1247 h 4316"/>
                  <a:gd name="T60" fmla="*/ 119 w 424"/>
                  <a:gd name="T61" fmla="*/ 971 h 4316"/>
                  <a:gd name="T62" fmla="*/ 179 w 424"/>
                  <a:gd name="T63" fmla="*/ 707 h 4316"/>
                  <a:gd name="T64" fmla="*/ 245 w 424"/>
                  <a:gd name="T65" fmla="*/ 462 h 4316"/>
                  <a:gd name="T66" fmla="*/ 328 w 424"/>
                  <a:gd name="T67" fmla="*/ 222 h 4316"/>
                  <a:gd name="T68" fmla="*/ 424 w 424"/>
                  <a:gd name="T69" fmla="*/ 0 h 4316"/>
                  <a:gd name="T70" fmla="*/ 424 w 424"/>
                  <a:gd name="T7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38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>
                  <a:gd name="T0" fmla="*/ 12 w 574"/>
                  <a:gd name="T1" fmla="*/ 2146 h 4316"/>
                  <a:gd name="T2" fmla="*/ 24 w 574"/>
                  <a:gd name="T3" fmla="*/ 1846 h 4316"/>
                  <a:gd name="T4" fmla="*/ 54 w 574"/>
                  <a:gd name="T5" fmla="*/ 1559 h 4316"/>
                  <a:gd name="T6" fmla="*/ 96 w 574"/>
                  <a:gd name="T7" fmla="*/ 1277 h 4316"/>
                  <a:gd name="T8" fmla="*/ 162 w 574"/>
                  <a:gd name="T9" fmla="*/ 1001 h 4316"/>
                  <a:gd name="T10" fmla="*/ 239 w 574"/>
                  <a:gd name="T11" fmla="*/ 731 h 4316"/>
                  <a:gd name="T12" fmla="*/ 335 w 574"/>
                  <a:gd name="T13" fmla="*/ 480 h 4316"/>
                  <a:gd name="T14" fmla="*/ 449 w 574"/>
                  <a:gd name="T15" fmla="*/ 234 h 4316"/>
                  <a:gd name="T16" fmla="*/ 574 w 574"/>
                  <a:gd name="T17" fmla="*/ 0 h 4316"/>
                  <a:gd name="T18" fmla="*/ 562 w 574"/>
                  <a:gd name="T19" fmla="*/ 0 h 4316"/>
                  <a:gd name="T20" fmla="*/ 437 w 574"/>
                  <a:gd name="T21" fmla="*/ 234 h 4316"/>
                  <a:gd name="T22" fmla="*/ 323 w 574"/>
                  <a:gd name="T23" fmla="*/ 480 h 4316"/>
                  <a:gd name="T24" fmla="*/ 227 w 574"/>
                  <a:gd name="T25" fmla="*/ 737 h 4316"/>
                  <a:gd name="T26" fmla="*/ 150 w 574"/>
                  <a:gd name="T27" fmla="*/ 1001 h 4316"/>
                  <a:gd name="T28" fmla="*/ 84 w 574"/>
                  <a:gd name="T29" fmla="*/ 1277 h 4316"/>
                  <a:gd name="T30" fmla="*/ 42 w 574"/>
                  <a:gd name="T31" fmla="*/ 1559 h 4316"/>
                  <a:gd name="T32" fmla="*/ 12 w 574"/>
                  <a:gd name="T33" fmla="*/ 1852 h 4316"/>
                  <a:gd name="T34" fmla="*/ 0 w 574"/>
                  <a:gd name="T35" fmla="*/ 2146 h 4316"/>
                  <a:gd name="T36" fmla="*/ 6 w 574"/>
                  <a:gd name="T37" fmla="*/ 2434 h 4316"/>
                  <a:gd name="T38" fmla="*/ 30 w 574"/>
                  <a:gd name="T39" fmla="*/ 2715 h 4316"/>
                  <a:gd name="T40" fmla="*/ 66 w 574"/>
                  <a:gd name="T41" fmla="*/ 2997 h 4316"/>
                  <a:gd name="T42" fmla="*/ 120 w 574"/>
                  <a:gd name="T43" fmla="*/ 3273 h 4316"/>
                  <a:gd name="T44" fmla="*/ 191 w 574"/>
                  <a:gd name="T45" fmla="*/ 3549 h 4316"/>
                  <a:gd name="T46" fmla="*/ 275 w 574"/>
                  <a:gd name="T47" fmla="*/ 3812 h 4316"/>
                  <a:gd name="T48" fmla="*/ 371 w 574"/>
                  <a:gd name="T49" fmla="*/ 4070 h 4316"/>
                  <a:gd name="T50" fmla="*/ 484 w 574"/>
                  <a:gd name="T51" fmla="*/ 4316 h 4316"/>
                  <a:gd name="T52" fmla="*/ 496 w 574"/>
                  <a:gd name="T53" fmla="*/ 4316 h 4316"/>
                  <a:gd name="T54" fmla="*/ 383 w 574"/>
                  <a:gd name="T55" fmla="*/ 4070 h 4316"/>
                  <a:gd name="T56" fmla="*/ 287 w 574"/>
                  <a:gd name="T57" fmla="*/ 3812 h 4316"/>
                  <a:gd name="T58" fmla="*/ 203 w 574"/>
                  <a:gd name="T59" fmla="*/ 3549 h 4316"/>
                  <a:gd name="T60" fmla="*/ 132 w 574"/>
                  <a:gd name="T61" fmla="*/ 3273 h 4316"/>
                  <a:gd name="T62" fmla="*/ 78 w 574"/>
                  <a:gd name="T63" fmla="*/ 2997 h 4316"/>
                  <a:gd name="T64" fmla="*/ 42 w 574"/>
                  <a:gd name="T65" fmla="*/ 2715 h 4316"/>
                  <a:gd name="T66" fmla="*/ 18 w 574"/>
                  <a:gd name="T67" fmla="*/ 2434 h 4316"/>
                  <a:gd name="T68" fmla="*/ 12 w 574"/>
                  <a:gd name="T69" fmla="*/ 2146 h 4316"/>
                  <a:gd name="T70" fmla="*/ 12 w 574"/>
                  <a:gd name="T71" fmla="*/ 214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39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>
                  <a:gd name="T0" fmla="*/ 12 w 735"/>
                  <a:gd name="T1" fmla="*/ 2098 h 4316"/>
                  <a:gd name="T2" fmla="*/ 29 w 735"/>
                  <a:gd name="T3" fmla="*/ 1798 h 4316"/>
                  <a:gd name="T4" fmla="*/ 71 w 735"/>
                  <a:gd name="T5" fmla="*/ 1505 h 4316"/>
                  <a:gd name="T6" fmla="*/ 131 w 735"/>
                  <a:gd name="T7" fmla="*/ 1223 h 4316"/>
                  <a:gd name="T8" fmla="*/ 215 w 735"/>
                  <a:gd name="T9" fmla="*/ 941 h 4316"/>
                  <a:gd name="T10" fmla="*/ 316 w 735"/>
                  <a:gd name="T11" fmla="*/ 689 h 4316"/>
                  <a:gd name="T12" fmla="*/ 442 w 735"/>
                  <a:gd name="T13" fmla="*/ 444 h 4316"/>
                  <a:gd name="T14" fmla="*/ 580 w 735"/>
                  <a:gd name="T15" fmla="*/ 216 h 4316"/>
                  <a:gd name="T16" fmla="*/ 735 w 735"/>
                  <a:gd name="T17" fmla="*/ 0 h 4316"/>
                  <a:gd name="T18" fmla="*/ 723 w 735"/>
                  <a:gd name="T19" fmla="*/ 0 h 4316"/>
                  <a:gd name="T20" fmla="*/ 568 w 735"/>
                  <a:gd name="T21" fmla="*/ 210 h 4316"/>
                  <a:gd name="T22" fmla="*/ 430 w 735"/>
                  <a:gd name="T23" fmla="*/ 438 h 4316"/>
                  <a:gd name="T24" fmla="*/ 311 w 735"/>
                  <a:gd name="T25" fmla="*/ 683 h 4316"/>
                  <a:gd name="T26" fmla="*/ 209 w 735"/>
                  <a:gd name="T27" fmla="*/ 941 h 4316"/>
                  <a:gd name="T28" fmla="*/ 125 w 735"/>
                  <a:gd name="T29" fmla="*/ 1217 h 4316"/>
                  <a:gd name="T30" fmla="*/ 59 w 735"/>
                  <a:gd name="T31" fmla="*/ 1505 h 4316"/>
                  <a:gd name="T32" fmla="*/ 18 w 735"/>
                  <a:gd name="T33" fmla="*/ 1798 h 4316"/>
                  <a:gd name="T34" fmla="*/ 0 w 735"/>
                  <a:gd name="T35" fmla="*/ 2098 h 4316"/>
                  <a:gd name="T36" fmla="*/ 6 w 735"/>
                  <a:gd name="T37" fmla="*/ 2404 h 4316"/>
                  <a:gd name="T38" fmla="*/ 29 w 735"/>
                  <a:gd name="T39" fmla="*/ 2709 h 4316"/>
                  <a:gd name="T40" fmla="*/ 77 w 735"/>
                  <a:gd name="T41" fmla="*/ 3015 h 4316"/>
                  <a:gd name="T42" fmla="*/ 149 w 735"/>
                  <a:gd name="T43" fmla="*/ 3315 h 4316"/>
                  <a:gd name="T44" fmla="*/ 227 w 735"/>
                  <a:gd name="T45" fmla="*/ 3573 h 4316"/>
                  <a:gd name="T46" fmla="*/ 316 w 735"/>
                  <a:gd name="T47" fmla="*/ 3824 h 4316"/>
                  <a:gd name="T48" fmla="*/ 424 w 735"/>
                  <a:gd name="T49" fmla="*/ 4076 h 4316"/>
                  <a:gd name="T50" fmla="*/ 544 w 735"/>
                  <a:gd name="T51" fmla="*/ 4316 h 4316"/>
                  <a:gd name="T52" fmla="*/ 556 w 735"/>
                  <a:gd name="T53" fmla="*/ 4316 h 4316"/>
                  <a:gd name="T54" fmla="*/ 436 w 735"/>
                  <a:gd name="T55" fmla="*/ 4076 h 4316"/>
                  <a:gd name="T56" fmla="*/ 328 w 735"/>
                  <a:gd name="T57" fmla="*/ 3824 h 4316"/>
                  <a:gd name="T58" fmla="*/ 239 w 735"/>
                  <a:gd name="T59" fmla="*/ 3573 h 4316"/>
                  <a:gd name="T60" fmla="*/ 161 w 735"/>
                  <a:gd name="T61" fmla="*/ 3315 h 4316"/>
                  <a:gd name="T62" fmla="*/ 89 w 735"/>
                  <a:gd name="T63" fmla="*/ 3015 h 4316"/>
                  <a:gd name="T64" fmla="*/ 41 w 735"/>
                  <a:gd name="T65" fmla="*/ 2709 h 4316"/>
                  <a:gd name="T66" fmla="*/ 18 w 735"/>
                  <a:gd name="T67" fmla="*/ 2404 h 4316"/>
                  <a:gd name="T68" fmla="*/ 12 w 735"/>
                  <a:gd name="T69" fmla="*/ 2098 h 4316"/>
                  <a:gd name="T70" fmla="*/ 12 w 735"/>
                  <a:gd name="T71" fmla="*/ 209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40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>
                  <a:gd name="T0" fmla="*/ 18 w 837"/>
                  <a:gd name="T1" fmla="*/ 1948 h 4316"/>
                  <a:gd name="T2" fmla="*/ 48 w 837"/>
                  <a:gd name="T3" fmla="*/ 1708 h 4316"/>
                  <a:gd name="T4" fmla="*/ 96 w 837"/>
                  <a:gd name="T5" fmla="*/ 1475 h 4316"/>
                  <a:gd name="T6" fmla="*/ 161 w 837"/>
                  <a:gd name="T7" fmla="*/ 1235 h 4316"/>
                  <a:gd name="T8" fmla="*/ 251 w 837"/>
                  <a:gd name="T9" fmla="*/ 995 h 4316"/>
                  <a:gd name="T10" fmla="*/ 365 w 837"/>
                  <a:gd name="T11" fmla="*/ 755 h 4316"/>
                  <a:gd name="T12" fmla="*/ 496 w 837"/>
                  <a:gd name="T13" fmla="*/ 510 h 4316"/>
                  <a:gd name="T14" fmla="*/ 658 w 837"/>
                  <a:gd name="T15" fmla="*/ 258 h 4316"/>
                  <a:gd name="T16" fmla="*/ 741 w 837"/>
                  <a:gd name="T17" fmla="*/ 132 h 4316"/>
                  <a:gd name="T18" fmla="*/ 837 w 837"/>
                  <a:gd name="T19" fmla="*/ 0 h 4316"/>
                  <a:gd name="T20" fmla="*/ 825 w 837"/>
                  <a:gd name="T21" fmla="*/ 0 h 4316"/>
                  <a:gd name="T22" fmla="*/ 729 w 837"/>
                  <a:gd name="T23" fmla="*/ 132 h 4316"/>
                  <a:gd name="T24" fmla="*/ 640 w 837"/>
                  <a:gd name="T25" fmla="*/ 258 h 4316"/>
                  <a:gd name="T26" fmla="*/ 562 w 837"/>
                  <a:gd name="T27" fmla="*/ 384 h 4316"/>
                  <a:gd name="T28" fmla="*/ 484 w 837"/>
                  <a:gd name="T29" fmla="*/ 510 h 4316"/>
                  <a:gd name="T30" fmla="*/ 353 w 837"/>
                  <a:gd name="T31" fmla="*/ 755 h 4316"/>
                  <a:gd name="T32" fmla="*/ 239 w 837"/>
                  <a:gd name="T33" fmla="*/ 995 h 4316"/>
                  <a:gd name="T34" fmla="*/ 150 w 837"/>
                  <a:gd name="T35" fmla="*/ 1235 h 4316"/>
                  <a:gd name="T36" fmla="*/ 84 w 837"/>
                  <a:gd name="T37" fmla="*/ 1469 h 4316"/>
                  <a:gd name="T38" fmla="*/ 36 w 837"/>
                  <a:gd name="T39" fmla="*/ 1702 h 4316"/>
                  <a:gd name="T40" fmla="*/ 6 w 837"/>
                  <a:gd name="T41" fmla="*/ 1942 h 4316"/>
                  <a:gd name="T42" fmla="*/ 0 w 837"/>
                  <a:gd name="T43" fmla="*/ 2200 h 4316"/>
                  <a:gd name="T44" fmla="*/ 12 w 837"/>
                  <a:gd name="T45" fmla="*/ 2470 h 4316"/>
                  <a:gd name="T46" fmla="*/ 48 w 837"/>
                  <a:gd name="T47" fmla="*/ 2739 h 4316"/>
                  <a:gd name="T48" fmla="*/ 114 w 837"/>
                  <a:gd name="T49" fmla="*/ 3027 h 4316"/>
                  <a:gd name="T50" fmla="*/ 150 w 837"/>
                  <a:gd name="T51" fmla="*/ 3171 h 4316"/>
                  <a:gd name="T52" fmla="*/ 197 w 837"/>
                  <a:gd name="T53" fmla="*/ 3321 h 4316"/>
                  <a:gd name="T54" fmla="*/ 245 w 837"/>
                  <a:gd name="T55" fmla="*/ 3477 h 4316"/>
                  <a:gd name="T56" fmla="*/ 305 w 837"/>
                  <a:gd name="T57" fmla="*/ 3639 h 4316"/>
                  <a:gd name="T58" fmla="*/ 365 w 837"/>
                  <a:gd name="T59" fmla="*/ 3800 h 4316"/>
                  <a:gd name="T60" fmla="*/ 437 w 837"/>
                  <a:gd name="T61" fmla="*/ 3968 h 4316"/>
                  <a:gd name="T62" fmla="*/ 508 w 837"/>
                  <a:gd name="T63" fmla="*/ 4136 h 4316"/>
                  <a:gd name="T64" fmla="*/ 592 w 837"/>
                  <a:gd name="T65" fmla="*/ 4316 h 4316"/>
                  <a:gd name="T66" fmla="*/ 604 w 837"/>
                  <a:gd name="T67" fmla="*/ 4316 h 4316"/>
                  <a:gd name="T68" fmla="*/ 520 w 837"/>
                  <a:gd name="T69" fmla="*/ 4136 h 4316"/>
                  <a:gd name="T70" fmla="*/ 448 w 837"/>
                  <a:gd name="T71" fmla="*/ 3968 h 4316"/>
                  <a:gd name="T72" fmla="*/ 377 w 837"/>
                  <a:gd name="T73" fmla="*/ 3800 h 4316"/>
                  <a:gd name="T74" fmla="*/ 317 w 837"/>
                  <a:gd name="T75" fmla="*/ 3639 h 4316"/>
                  <a:gd name="T76" fmla="*/ 257 w 837"/>
                  <a:gd name="T77" fmla="*/ 3477 h 4316"/>
                  <a:gd name="T78" fmla="*/ 209 w 837"/>
                  <a:gd name="T79" fmla="*/ 3327 h 4316"/>
                  <a:gd name="T80" fmla="*/ 161 w 837"/>
                  <a:gd name="T81" fmla="*/ 3171 h 4316"/>
                  <a:gd name="T82" fmla="*/ 126 w 837"/>
                  <a:gd name="T83" fmla="*/ 3027 h 4316"/>
                  <a:gd name="T84" fmla="*/ 60 w 837"/>
                  <a:gd name="T85" fmla="*/ 2739 h 4316"/>
                  <a:gd name="T86" fmla="*/ 24 w 837"/>
                  <a:gd name="T87" fmla="*/ 2470 h 4316"/>
                  <a:gd name="T88" fmla="*/ 12 w 837"/>
                  <a:gd name="T89" fmla="*/ 2206 h 4316"/>
                  <a:gd name="T90" fmla="*/ 18 w 837"/>
                  <a:gd name="T91" fmla="*/ 1948 h 4316"/>
                  <a:gd name="T92" fmla="*/ 18 w 837"/>
                  <a:gd name="T93" fmla="*/ 194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</p:grpSp>
        <p:sp>
          <p:nvSpPr>
            <p:cNvPr id="9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>
                <a:gd name="T0" fmla="*/ 0 w 604"/>
                <a:gd name="T1" fmla="*/ 54 h 1415"/>
                <a:gd name="T2" fmla="*/ 42 w 604"/>
                <a:gd name="T3" fmla="*/ 228 h 1415"/>
                <a:gd name="T4" fmla="*/ 96 w 604"/>
                <a:gd name="T5" fmla="*/ 402 h 1415"/>
                <a:gd name="T6" fmla="*/ 161 w 604"/>
                <a:gd name="T7" fmla="*/ 576 h 1415"/>
                <a:gd name="T8" fmla="*/ 227 w 604"/>
                <a:gd name="T9" fmla="*/ 744 h 1415"/>
                <a:gd name="T10" fmla="*/ 305 w 604"/>
                <a:gd name="T11" fmla="*/ 917 h 1415"/>
                <a:gd name="T12" fmla="*/ 389 w 604"/>
                <a:gd name="T13" fmla="*/ 1085 h 1415"/>
                <a:gd name="T14" fmla="*/ 484 w 604"/>
                <a:gd name="T15" fmla="*/ 1253 h 1415"/>
                <a:gd name="T16" fmla="*/ 586 w 604"/>
                <a:gd name="T17" fmla="*/ 1415 h 1415"/>
                <a:gd name="T18" fmla="*/ 604 w 604"/>
                <a:gd name="T19" fmla="*/ 1415 h 1415"/>
                <a:gd name="T20" fmla="*/ 496 w 604"/>
                <a:gd name="T21" fmla="*/ 1247 h 1415"/>
                <a:gd name="T22" fmla="*/ 401 w 604"/>
                <a:gd name="T23" fmla="*/ 1073 h 1415"/>
                <a:gd name="T24" fmla="*/ 311 w 604"/>
                <a:gd name="T25" fmla="*/ 899 h 1415"/>
                <a:gd name="T26" fmla="*/ 233 w 604"/>
                <a:gd name="T27" fmla="*/ 720 h 1415"/>
                <a:gd name="T28" fmla="*/ 161 w 604"/>
                <a:gd name="T29" fmla="*/ 546 h 1415"/>
                <a:gd name="T30" fmla="*/ 102 w 604"/>
                <a:gd name="T31" fmla="*/ 366 h 1415"/>
                <a:gd name="T32" fmla="*/ 48 w 604"/>
                <a:gd name="T33" fmla="*/ 180 h 1415"/>
                <a:gd name="T34" fmla="*/ 0 w 604"/>
                <a:gd name="T35" fmla="*/ 0 h 1415"/>
                <a:gd name="T36" fmla="*/ 0 w 604"/>
                <a:gd name="T37" fmla="*/ 54 h 1415"/>
                <a:gd name="T38" fmla="*/ 0 w 604"/>
                <a:gd name="T39" fmla="*/ 54 h 1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10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>
                <a:gd name="T0" fmla="*/ 0 w 227"/>
                <a:gd name="T1" fmla="*/ 30 h 426"/>
                <a:gd name="T2" fmla="*/ 108 w 227"/>
                <a:gd name="T3" fmla="*/ 240 h 426"/>
                <a:gd name="T4" fmla="*/ 215 w 227"/>
                <a:gd name="T5" fmla="*/ 426 h 426"/>
                <a:gd name="T6" fmla="*/ 227 w 227"/>
                <a:gd name="T7" fmla="*/ 426 h 426"/>
                <a:gd name="T8" fmla="*/ 167 w 227"/>
                <a:gd name="T9" fmla="*/ 330 h 426"/>
                <a:gd name="T10" fmla="*/ 114 w 227"/>
                <a:gd name="T11" fmla="*/ 222 h 426"/>
                <a:gd name="T12" fmla="*/ 0 w 227"/>
                <a:gd name="T13" fmla="*/ 0 h 426"/>
                <a:gd name="T14" fmla="*/ 0 w 227"/>
                <a:gd name="T15" fmla="*/ 30 h 426"/>
                <a:gd name="T16" fmla="*/ 0 w 227"/>
                <a:gd name="T17" fmla="*/ 30 h 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11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>
                <a:gd name="T0" fmla="*/ 981 w 981"/>
                <a:gd name="T1" fmla="*/ 1786 h 1786"/>
                <a:gd name="T2" fmla="*/ 981 w 981"/>
                <a:gd name="T3" fmla="*/ 1720 h 1786"/>
                <a:gd name="T4" fmla="*/ 969 w 981"/>
                <a:gd name="T5" fmla="*/ 1666 h 1786"/>
                <a:gd name="T6" fmla="*/ 957 w 981"/>
                <a:gd name="T7" fmla="*/ 1613 h 1786"/>
                <a:gd name="T8" fmla="*/ 921 w 981"/>
                <a:gd name="T9" fmla="*/ 1487 h 1786"/>
                <a:gd name="T10" fmla="*/ 885 w 981"/>
                <a:gd name="T11" fmla="*/ 1361 h 1786"/>
                <a:gd name="T12" fmla="*/ 796 w 981"/>
                <a:gd name="T13" fmla="*/ 1121 h 1786"/>
                <a:gd name="T14" fmla="*/ 682 w 981"/>
                <a:gd name="T15" fmla="*/ 899 h 1786"/>
                <a:gd name="T16" fmla="*/ 562 w 981"/>
                <a:gd name="T17" fmla="*/ 689 h 1786"/>
                <a:gd name="T18" fmla="*/ 431 w 981"/>
                <a:gd name="T19" fmla="*/ 498 h 1786"/>
                <a:gd name="T20" fmla="*/ 293 w 981"/>
                <a:gd name="T21" fmla="*/ 318 h 1786"/>
                <a:gd name="T22" fmla="*/ 150 w 981"/>
                <a:gd name="T23" fmla="*/ 150 h 1786"/>
                <a:gd name="T24" fmla="*/ 12 w 981"/>
                <a:gd name="T25" fmla="*/ 0 h 1786"/>
                <a:gd name="T26" fmla="*/ 0 w 981"/>
                <a:gd name="T27" fmla="*/ 0 h 1786"/>
                <a:gd name="T28" fmla="*/ 138 w 981"/>
                <a:gd name="T29" fmla="*/ 150 h 1786"/>
                <a:gd name="T30" fmla="*/ 275 w 981"/>
                <a:gd name="T31" fmla="*/ 318 h 1786"/>
                <a:gd name="T32" fmla="*/ 413 w 981"/>
                <a:gd name="T33" fmla="*/ 498 h 1786"/>
                <a:gd name="T34" fmla="*/ 545 w 981"/>
                <a:gd name="T35" fmla="*/ 689 h 1786"/>
                <a:gd name="T36" fmla="*/ 670 w 981"/>
                <a:gd name="T37" fmla="*/ 899 h 1786"/>
                <a:gd name="T38" fmla="*/ 778 w 981"/>
                <a:gd name="T39" fmla="*/ 1121 h 1786"/>
                <a:gd name="T40" fmla="*/ 873 w 981"/>
                <a:gd name="T41" fmla="*/ 1361 h 1786"/>
                <a:gd name="T42" fmla="*/ 909 w 981"/>
                <a:gd name="T43" fmla="*/ 1487 h 1786"/>
                <a:gd name="T44" fmla="*/ 945 w 981"/>
                <a:gd name="T45" fmla="*/ 1619 h 1786"/>
                <a:gd name="T46" fmla="*/ 963 w 981"/>
                <a:gd name="T47" fmla="*/ 1702 h 1786"/>
                <a:gd name="T48" fmla="*/ 981 w 981"/>
                <a:gd name="T49" fmla="*/ 1786 h 1786"/>
                <a:gd name="T50" fmla="*/ 981 w 981"/>
                <a:gd name="T51" fmla="*/ 1786 h 17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12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21 w 717"/>
                <a:gd name="T1" fmla="*/ 845 h 845"/>
                <a:gd name="T2" fmla="*/ 721 w 717"/>
                <a:gd name="T3" fmla="*/ 821 h 845"/>
                <a:gd name="T4" fmla="*/ 578 w 717"/>
                <a:gd name="T5" fmla="*/ 605 h 845"/>
                <a:gd name="T6" fmla="*/ 408 w 717"/>
                <a:gd name="T7" fmla="*/ 396 h 845"/>
                <a:gd name="T8" fmla="*/ 223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11 w 717"/>
                <a:gd name="T15" fmla="*/ 198 h 845"/>
                <a:gd name="T16" fmla="*/ 402 w 717"/>
                <a:gd name="T17" fmla="*/ 408 h 845"/>
                <a:gd name="T18" fmla="*/ 572 w 717"/>
                <a:gd name="T19" fmla="*/ 623 h 845"/>
                <a:gd name="T20" fmla="*/ 721 w 717"/>
                <a:gd name="T21" fmla="*/ 845 h 845"/>
                <a:gd name="T22" fmla="*/ 721 w 717"/>
                <a:gd name="T23" fmla="*/ 845 h 84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09 w 407"/>
                <a:gd name="T1" fmla="*/ 414 h 414"/>
                <a:gd name="T2" fmla="*/ 409 w 407"/>
                <a:gd name="T3" fmla="*/ 396 h 414"/>
                <a:gd name="T4" fmla="*/ 224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18 w 407"/>
                <a:gd name="T13" fmla="*/ 204 h 414"/>
                <a:gd name="T14" fmla="*/ 409 w 407"/>
                <a:gd name="T15" fmla="*/ 414 h 414"/>
                <a:gd name="T16" fmla="*/ 409 w 407"/>
                <a:gd name="T17" fmla="*/ 414 h 4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>
                <a:gd name="T0" fmla="*/ 0 w 855"/>
                <a:gd name="T1" fmla="*/ 1361 h 1409"/>
                <a:gd name="T2" fmla="*/ 0 w 855"/>
                <a:gd name="T3" fmla="*/ 1409 h 1409"/>
                <a:gd name="T4" fmla="*/ 54 w 855"/>
                <a:gd name="T5" fmla="*/ 1211 h 1409"/>
                <a:gd name="T6" fmla="*/ 126 w 855"/>
                <a:gd name="T7" fmla="*/ 1013 h 1409"/>
                <a:gd name="T8" fmla="*/ 215 w 855"/>
                <a:gd name="T9" fmla="*/ 827 h 1409"/>
                <a:gd name="T10" fmla="*/ 311 w 855"/>
                <a:gd name="T11" fmla="*/ 647 h 1409"/>
                <a:gd name="T12" fmla="*/ 431 w 855"/>
                <a:gd name="T13" fmla="*/ 474 h 1409"/>
                <a:gd name="T14" fmla="*/ 556 w 855"/>
                <a:gd name="T15" fmla="*/ 312 h 1409"/>
                <a:gd name="T16" fmla="*/ 700 w 855"/>
                <a:gd name="T17" fmla="*/ 150 h 1409"/>
                <a:gd name="T18" fmla="*/ 855 w 855"/>
                <a:gd name="T19" fmla="*/ 0 h 1409"/>
                <a:gd name="T20" fmla="*/ 837 w 855"/>
                <a:gd name="T21" fmla="*/ 0 h 1409"/>
                <a:gd name="T22" fmla="*/ 688 w 855"/>
                <a:gd name="T23" fmla="*/ 144 h 1409"/>
                <a:gd name="T24" fmla="*/ 550 w 855"/>
                <a:gd name="T25" fmla="*/ 300 h 1409"/>
                <a:gd name="T26" fmla="*/ 425 w 855"/>
                <a:gd name="T27" fmla="*/ 462 h 1409"/>
                <a:gd name="T28" fmla="*/ 311 w 855"/>
                <a:gd name="T29" fmla="*/ 629 h 1409"/>
                <a:gd name="T30" fmla="*/ 215 w 855"/>
                <a:gd name="T31" fmla="*/ 803 h 1409"/>
                <a:gd name="T32" fmla="*/ 132 w 855"/>
                <a:gd name="T33" fmla="*/ 983 h 1409"/>
                <a:gd name="T34" fmla="*/ 60 w 855"/>
                <a:gd name="T35" fmla="*/ 1169 h 1409"/>
                <a:gd name="T36" fmla="*/ 0 w 855"/>
                <a:gd name="T37" fmla="*/ 1361 h 1409"/>
                <a:gd name="T38" fmla="*/ 0 w 855"/>
                <a:gd name="T39" fmla="*/ 1361 h 14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15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590 w 586"/>
                <a:gd name="T1" fmla="*/ 0 h 599"/>
                <a:gd name="T2" fmla="*/ 572 w 586"/>
                <a:gd name="T3" fmla="*/ 0 h 599"/>
                <a:gd name="T4" fmla="*/ 409 w 586"/>
                <a:gd name="T5" fmla="*/ 132 h 599"/>
                <a:gd name="T6" fmla="*/ 259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59 w 586"/>
                <a:gd name="T17" fmla="*/ 282 h 599"/>
                <a:gd name="T18" fmla="*/ 415 w 586"/>
                <a:gd name="T19" fmla="*/ 138 h 599"/>
                <a:gd name="T20" fmla="*/ 590 w 586"/>
                <a:gd name="T21" fmla="*/ 0 h 599"/>
                <a:gd name="T22" fmla="*/ 590 w 586"/>
                <a:gd name="T23" fmla="*/ 0 h 59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71 w 269"/>
                <a:gd name="T1" fmla="*/ 0 h 252"/>
                <a:gd name="T2" fmla="*/ 253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71 w 269"/>
                <a:gd name="T15" fmla="*/ 0 h 252"/>
                <a:gd name="T16" fmla="*/ 271 w 269"/>
                <a:gd name="T17" fmla="*/ 0 h 2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0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23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1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41" name="Picture 44" descr="Okrugli sa slovima mojEng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04800"/>
            <a:ext cx="8382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2" name="Text Box 45"/>
          <p:cNvSpPr txBox="1">
            <a:spLocks noChangeArrowheads="1"/>
          </p:cNvSpPr>
          <p:nvPr/>
        </p:nvSpPr>
        <p:spPr bwMode="auto">
          <a:xfrm>
            <a:off x="1295400" y="685800"/>
            <a:ext cx="2514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hr-HR" sz="12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International Relations Office</a:t>
            </a:r>
            <a:r>
              <a:rPr lang="hr-HR" b="0">
                <a:latin typeface="Arial" charset="0"/>
              </a:rPr>
              <a:t> </a:t>
            </a:r>
          </a:p>
        </p:txBody>
      </p:sp>
      <p:sp>
        <p:nvSpPr>
          <p:cNvPr id="35879" name="Rectangle 39"/>
          <p:cNvSpPr>
            <a:spLocks noGrp="1" noChangeArrowheads="1"/>
          </p:cNvSpPr>
          <p:nvPr>
            <p:ph type="ctrTitle" sz="quarter"/>
          </p:nvPr>
        </p:nvSpPr>
        <p:spPr bwMode="auto">
          <a:xfrm>
            <a:off x="685800" y="1692275"/>
            <a:ext cx="7772400" cy="173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5400"/>
            </a:lvl1pPr>
          </a:lstStyle>
          <a:p>
            <a:pPr lvl="0"/>
            <a:r>
              <a:rPr lang="hr-HR" noProof="0"/>
              <a:t>Click to edit Master title style</a:t>
            </a:r>
          </a:p>
        </p:txBody>
      </p:sp>
      <p:sp>
        <p:nvSpPr>
          <p:cNvPr id="35880" name="Rectangle 40"/>
          <p:cNvSpPr>
            <a:spLocks noGrp="1" noChangeArrowheads="1"/>
          </p:cNvSpPr>
          <p:nvPr>
            <p:ph type="subTitle" sz="quarter" idx="1"/>
          </p:nvPr>
        </p:nvSpPr>
        <p:spPr bwMode="auto">
          <a:xfrm>
            <a:off x="1371600" y="3886200"/>
            <a:ext cx="640080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hr-HR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67532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</p:spTree>
    <p:extLst>
      <p:ext uri="{BB962C8B-B14F-4D97-AF65-F5344CB8AC3E}">
        <p14:creationId xmlns:p14="http://schemas.microsoft.com/office/powerpoint/2010/main" val="1894614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</p:spTree>
    <p:extLst>
      <p:ext uri="{BB962C8B-B14F-4D97-AF65-F5344CB8AC3E}">
        <p14:creationId xmlns:p14="http://schemas.microsoft.com/office/powerpoint/2010/main" val="631238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</p:spTree>
    <p:extLst>
      <p:ext uri="{BB962C8B-B14F-4D97-AF65-F5344CB8AC3E}">
        <p14:creationId xmlns:p14="http://schemas.microsoft.com/office/powerpoint/2010/main" val="186672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</p:spTree>
    <p:extLst>
      <p:ext uri="{BB962C8B-B14F-4D97-AF65-F5344CB8AC3E}">
        <p14:creationId xmlns:p14="http://schemas.microsoft.com/office/powerpoint/2010/main" val="629618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</p:spTree>
    <p:extLst>
      <p:ext uri="{BB962C8B-B14F-4D97-AF65-F5344CB8AC3E}">
        <p14:creationId xmlns:p14="http://schemas.microsoft.com/office/powerpoint/2010/main" val="3821742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</p:spTree>
    <p:extLst>
      <p:ext uri="{BB962C8B-B14F-4D97-AF65-F5344CB8AC3E}">
        <p14:creationId xmlns:p14="http://schemas.microsoft.com/office/powerpoint/2010/main" val="3916460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hr-HR"/>
              <a:t>Uredite stil naslova matrice</a:t>
            </a:r>
          </a:p>
        </p:txBody>
      </p:sp>
    </p:spTree>
    <p:extLst>
      <p:ext uri="{BB962C8B-B14F-4D97-AF65-F5344CB8AC3E}">
        <p14:creationId xmlns:p14="http://schemas.microsoft.com/office/powerpoint/2010/main" val="21141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02441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</p:spTree>
    <p:extLst>
      <p:ext uri="{BB962C8B-B14F-4D97-AF65-F5344CB8AC3E}">
        <p14:creationId xmlns:p14="http://schemas.microsoft.com/office/powerpoint/2010/main" val="51560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</p:spTree>
    <p:extLst>
      <p:ext uri="{BB962C8B-B14F-4D97-AF65-F5344CB8AC3E}">
        <p14:creationId xmlns:p14="http://schemas.microsoft.com/office/powerpoint/2010/main" val="300831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00285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588" y="0"/>
            <a:ext cx="9148762" cy="6851650"/>
            <a:chOff x="1" y="0"/>
            <a:chExt cx="5763" cy="4316"/>
          </a:xfrm>
        </p:grpSpPr>
        <p:sp>
          <p:nvSpPr>
            <p:cNvPr id="34819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>
                <a:gd name="T0" fmla="*/ 717 w 717"/>
                <a:gd name="T1" fmla="*/ 72 h 1690"/>
                <a:gd name="T2" fmla="*/ 717 w 717"/>
                <a:gd name="T3" fmla="*/ 0 h 1690"/>
                <a:gd name="T4" fmla="*/ 699 w 717"/>
                <a:gd name="T5" fmla="*/ 101 h 1690"/>
                <a:gd name="T6" fmla="*/ 675 w 717"/>
                <a:gd name="T7" fmla="*/ 209 h 1690"/>
                <a:gd name="T8" fmla="*/ 627 w 717"/>
                <a:gd name="T9" fmla="*/ 389 h 1690"/>
                <a:gd name="T10" fmla="*/ 574 w 717"/>
                <a:gd name="T11" fmla="*/ 569 h 1690"/>
                <a:gd name="T12" fmla="*/ 502 w 717"/>
                <a:gd name="T13" fmla="*/ 749 h 1690"/>
                <a:gd name="T14" fmla="*/ 424 w 717"/>
                <a:gd name="T15" fmla="*/ 935 h 1690"/>
                <a:gd name="T16" fmla="*/ 334 w 717"/>
                <a:gd name="T17" fmla="*/ 1121 h 1690"/>
                <a:gd name="T18" fmla="*/ 233 w 717"/>
                <a:gd name="T19" fmla="*/ 1312 h 1690"/>
                <a:gd name="T20" fmla="*/ 125 w 717"/>
                <a:gd name="T21" fmla="*/ 1498 h 1690"/>
                <a:gd name="T22" fmla="*/ 0 w 717"/>
                <a:gd name="T23" fmla="*/ 1690 h 1690"/>
                <a:gd name="T24" fmla="*/ 11 w 717"/>
                <a:gd name="T25" fmla="*/ 1690 h 1690"/>
                <a:gd name="T26" fmla="*/ 137 w 717"/>
                <a:gd name="T27" fmla="*/ 1498 h 1690"/>
                <a:gd name="T28" fmla="*/ 245 w 717"/>
                <a:gd name="T29" fmla="*/ 1312 h 1690"/>
                <a:gd name="T30" fmla="*/ 346 w 717"/>
                <a:gd name="T31" fmla="*/ 1121 h 1690"/>
                <a:gd name="T32" fmla="*/ 436 w 717"/>
                <a:gd name="T33" fmla="*/ 935 h 1690"/>
                <a:gd name="T34" fmla="*/ 514 w 717"/>
                <a:gd name="T35" fmla="*/ 749 h 1690"/>
                <a:gd name="T36" fmla="*/ 585 w 717"/>
                <a:gd name="T37" fmla="*/ 569 h 1690"/>
                <a:gd name="T38" fmla="*/ 639 w 717"/>
                <a:gd name="T39" fmla="*/ 389 h 1690"/>
                <a:gd name="T40" fmla="*/ 687 w 717"/>
                <a:gd name="T41" fmla="*/ 209 h 1690"/>
                <a:gd name="T42" fmla="*/ 705 w 717"/>
                <a:gd name="T43" fmla="*/ 143 h 1690"/>
                <a:gd name="T44" fmla="*/ 717 w 717"/>
                <a:gd name="T45" fmla="*/ 72 h 1690"/>
                <a:gd name="T46" fmla="*/ 717 w 717"/>
                <a:gd name="T47" fmla="*/ 72 h 1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34820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>
                <a:gd name="T0" fmla="*/ 377 w 377"/>
                <a:gd name="T1" fmla="*/ 0 h 522"/>
                <a:gd name="T2" fmla="*/ 293 w 377"/>
                <a:gd name="T3" fmla="*/ 132 h 522"/>
                <a:gd name="T4" fmla="*/ 204 w 377"/>
                <a:gd name="T5" fmla="*/ 264 h 522"/>
                <a:gd name="T6" fmla="*/ 102 w 377"/>
                <a:gd name="T7" fmla="*/ 396 h 522"/>
                <a:gd name="T8" fmla="*/ 0 w 377"/>
                <a:gd name="T9" fmla="*/ 522 h 522"/>
                <a:gd name="T10" fmla="*/ 12 w 377"/>
                <a:gd name="T11" fmla="*/ 522 h 522"/>
                <a:gd name="T12" fmla="*/ 114 w 377"/>
                <a:gd name="T13" fmla="*/ 402 h 522"/>
                <a:gd name="T14" fmla="*/ 204 w 377"/>
                <a:gd name="T15" fmla="*/ 282 h 522"/>
                <a:gd name="T16" fmla="*/ 377 w 377"/>
                <a:gd name="T17" fmla="*/ 24 h 522"/>
                <a:gd name="T18" fmla="*/ 377 w 377"/>
                <a:gd name="T19" fmla="*/ 0 h 522"/>
                <a:gd name="T20" fmla="*/ 377 w 377"/>
                <a:gd name="T21" fmla="*/ 0 h 5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34821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>
                <a:gd name="T0" fmla="*/ 0 w 84"/>
                <a:gd name="T1" fmla="*/ 102 h 102"/>
                <a:gd name="T2" fmla="*/ 18 w 84"/>
                <a:gd name="T3" fmla="*/ 102 h 102"/>
                <a:gd name="T4" fmla="*/ 48 w 84"/>
                <a:gd name="T5" fmla="*/ 60 h 102"/>
                <a:gd name="T6" fmla="*/ 84 w 84"/>
                <a:gd name="T7" fmla="*/ 24 h 102"/>
                <a:gd name="T8" fmla="*/ 84 w 84"/>
                <a:gd name="T9" fmla="*/ 0 h 102"/>
                <a:gd name="T10" fmla="*/ 42 w 84"/>
                <a:gd name="T11" fmla="*/ 54 h 102"/>
                <a:gd name="T12" fmla="*/ 0 w 84"/>
                <a:gd name="T13" fmla="*/ 102 h 102"/>
                <a:gd name="T14" fmla="*/ 0 w 84"/>
                <a:gd name="T15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hr-HR"/>
            </a:p>
          </p:txBody>
        </p:sp>
        <p:grpSp>
          <p:nvGrpSpPr>
            <p:cNvPr id="1032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34823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>
                  <a:gd name="T0" fmla="*/ 0 w 72"/>
                  <a:gd name="T1" fmla="*/ 0 h 4316"/>
                  <a:gd name="T2" fmla="*/ 60 w 72"/>
                  <a:gd name="T3" fmla="*/ 4316 h 4316"/>
                  <a:gd name="T4" fmla="*/ 72 w 72"/>
                  <a:gd name="T5" fmla="*/ 4316 h 4316"/>
                  <a:gd name="T6" fmla="*/ 12 w 72"/>
                  <a:gd name="T7" fmla="*/ 0 h 4316"/>
                  <a:gd name="T8" fmla="*/ 0 w 72"/>
                  <a:gd name="T9" fmla="*/ 0 h 4316"/>
                  <a:gd name="T10" fmla="*/ 0 w 72"/>
                  <a:gd name="T1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34824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>
                  <a:gd name="T0" fmla="*/ 24 w 174"/>
                  <a:gd name="T1" fmla="*/ 0 h 4316"/>
                  <a:gd name="T2" fmla="*/ 12 w 174"/>
                  <a:gd name="T3" fmla="*/ 0 h 4316"/>
                  <a:gd name="T4" fmla="*/ 42 w 174"/>
                  <a:gd name="T5" fmla="*/ 216 h 4316"/>
                  <a:gd name="T6" fmla="*/ 72 w 174"/>
                  <a:gd name="T7" fmla="*/ 444 h 4316"/>
                  <a:gd name="T8" fmla="*/ 96 w 174"/>
                  <a:gd name="T9" fmla="*/ 689 h 4316"/>
                  <a:gd name="T10" fmla="*/ 120 w 174"/>
                  <a:gd name="T11" fmla="*/ 947 h 4316"/>
                  <a:gd name="T12" fmla="*/ 132 w 174"/>
                  <a:gd name="T13" fmla="*/ 1211 h 4316"/>
                  <a:gd name="T14" fmla="*/ 150 w 174"/>
                  <a:gd name="T15" fmla="*/ 1487 h 4316"/>
                  <a:gd name="T16" fmla="*/ 156 w 174"/>
                  <a:gd name="T17" fmla="*/ 1768 h 4316"/>
                  <a:gd name="T18" fmla="*/ 162 w 174"/>
                  <a:gd name="T19" fmla="*/ 2062 h 4316"/>
                  <a:gd name="T20" fmla="*/ 156 w 174"/>
                  <a:gd name="T21" fmla="*/ 2644 h 4316"/>
                  <a:gd name="T22" fmla="*/ 126 w 174"/>
                  <a:gd name="T23" fmla="*/ 3225 h 4316"/>
                  <a:gd name="T24" fmla="*/ 108 w 174"/>
                  <a:gd name="T25" fmla="*/ 3507 h 4316"/>
                  <a:gd name="T26" fmla="*/ 78 w 174"/>
                  <a:gd name="T27" fmla="*/ 3788 h 4316"/>
                  <a:gd name="T28" fmla="*/ 42 w 174"/>
                  <a:gd name="T29" fmla="*/ 4058 h 4316"/>
                  <a:gd name="T30" fmla="*/ 0 w 174"/>
                  <a:gd name="T31" fmla="*/ 4316 h 4316"/>
                  <a:gd name="T32" fmla="*/ 12 w 174"/>
                  <a:gd name="T33" fmla="*/ 4316 h 4316"/>
                  <a:gd name="T34" fmla="*/ 54 w 174"/>
                  <a:gd name="T35" fmla="*/ 4058 h 4316"/>
                  <a:gd name="T36" fmla="*/ 90 w 174"/>
                  <a:gd name="T37" fmla="*/ 3782 h 4316"/>
                  <a:gd name="T38" fmla="*/ 120 w 174"/>
                  <a:gd name="T39" fmla="*/ 3507 h 4316"/>
                  <a:gd name="T40" fmla="*/ 138 w 174"/>
                  <a:gd name="T41" fmla="*/ 3219 h 4316"/>
                  <a:gd name="T42" fmla="*/ 168 w 174"/>
                  <a:gd name="T43" fmla="*/ 2638 h 4316"/>
                  <a:gd name="T44" fmla="*/ 174 w 174"/>
                  <a:gd name="T45" fmla="*/ 2056 h 4316"/>
                  <a:gd name="T46" fmla="*/ 168 w 174"/>
                  <a:gd name="T47" fmla="*/ 1768 h 4316"/>
                  <a:gd name="T48" fmla="*/ 162 w 174"/>
                  <a:gd name="T49" fmla="*/ 1487 h 4316"/>
                  <a:gd name="T50" fmla="*/ 144 w 174"/>
                  <a:gd name="T51" fmla="*/ 1211 h 4316"/>
                  <a:gd name="T52" fmla="*/ 132 w 174"/>
                  <a:gd name="T53" fmla="*/ 941 h 4316"/>
                  <a:gd name="T54" fmla="*/ 108 w 174"/>
                  <a:gd name="T55" fmla="*/ 689 h 4316"/>
                  <a:gd name="T56" fmla="*/ 84 w 174"/>
                  <a:gd name="T57" fmla="*/ 444 h 4316"/>
                  <a:gd name="T58" fmla="*/ 54 w 174"/>
                  <a:gd name="T59" fmla="*/ 216 h 4316"/>
                  <a:gd name="T60" fmla="*/ 24 w 174"/>
                  <a:gd name="T61" fmla="*/ 0 h 4316"/>
                  <a:gd name="T62" fmla="*/ 24 w 174"/>
                  <a:gd name="T63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34825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>
                  <a:gd name="T0" fmla="*/ 329 w 335"/>
                  <a:gd name="T1" fmla="*/ 2014 h 4316"/>
                  <a:gd name="T2" fmla="*/ 317 w 335"/>
                  <a:gd name="T3" fmla="*/ 1726 h 4316"/>
                  <a:gd name="T4" fmla="*/ 293 w 335"/>
                  <a:gd name="T5" fmla="*/ 1445 h 4316"/>
                  <a:gd name="T6" fmla="*/ 263 w 335"/>
                  <a:gd name="T7" fmla="*/ 1175 h 4316"/>
                  <a:gd name="T8" fmla="*/ 228 w 335"/>
                  <a:gd name="T9" fmla="*/ 917 h 4316"/>
                  <a:gd name="T10" fmla="*/ 186 w 335"/>
                  <a:gd name="T11" fmla="*/ 665 h 4316"/>
                  <a:gd name="T12" fmla="*/ 132 w 335"/>
                  <a:gd name="T13" fmla="*/ 432 h 4316"/>
                  <a:gd name="T14" fmla="*/ 78 w 335"/>
                  <a:gd name="T15" fmla="*/ 204 h 4316"/>
                  <a:gd name="T16" fmla="*/ 12 w 335"/>
                  <a:gd name="T17" fmla="*/ 0 h 4316"/>
                  <a:gd name="T18" fmla="*/ 0 w 335"/>
                  <a:gd name="T19" fmla="*/ 0 h 4316"/>
                  <a:gd name="T20" fmla="*/ 66 w 335"/>
                  <a:gd name="T21" fmla="*/ 204 h 4316"/>
                  <a:gd name="T22" fmla="*/ 120 w 335"/>
                  <a:gd name="T23" fmla="*/ 432 h 4316"/>
                  <a:gd name="T24" fmla="*/ 174 w 335"/>
                  <a:gd name="T25" fmla="*/ 665 h 4316"/>
                  <a:gd name="T26" fmla="*/ 216 w 335"/>
                  <a:gd name="T27" fmla="*/ 917 h 4316"/>
                  <a:gd name="T28" fmla="*/ 251 w 335"/>
                  <a:gd name="T29" fmla="*/ 1175 h 4316"/>
                  <a:gd name="T30" fmla="*/ 281 w 335"/>
                  <a:gd name="T31" fmla="*/ 1445 h 4316"/>
                  <a:gd name="T32" fmla="*/ 305 w 335"/>
                  <a:gd name="T33" fmla="*/ 1726 h 4316"/>
                  <a:gd name="T34" fmla="*/ 317 w 335"/>
                  <a:gd name="T35" fmla="*/ 2014 h 4316"/>
                  <a:gd name="T36" fmla="*/ 323 w 335"/>
                  <a:gd name="T37" fmla="*/ 2314 h 4316"/>
                  <a:gd name="T38" fmla="*/ 317 w 335"/>
                  <a:gd name="T39" fmla="*/ 2608 h 4316"/>
                  <a:gd name="T40" fmla="*/ 305 w 335"/>
                  <a:gd name="T41" fmla="*/ 2907 h 4316"/>
                  <a:gd name="T42" fmla="*/ 281 w 335"/>
                  <a:gd name="T43" fmla="*/ 3201 h 4316"/>
                  <a:gd name="T44" fmla="*/ 257 w 335"/>
                  <a:gd name="T45" fmla="*/ 3489 h 4316"/>
                  <a:gd name="T46" fmla="*/ 216 w 335"/>
                  <a:gd name="T47" fmla="*/ 3777 h 4316"/>
                  <a:gd name="T48" fmla="*/ 174 w 335"/>
                  <a:gd name="T49" fmla="*/ 4052 h 4316"/>
                  <a:gd name="T50" fmla="*/ 120 w 335"/>
                  <a:gd name="T51" fmla="*/ 4316 h 4316"/>
                  <a:gd name="T52" fmla="*/ 132 w 335"/>
                  <a:gd name="T53" fmla="*/ 4316 h 4316"/>
                  <a:gd name="T54" fmla="*/ 186 w 335"/>
                  <a:gd name="T55" fmla="*/ 4052 h 4316"/>
                  <a:gd name="T56" fmla="*/ 228 w 335"/>
                  <a:gd name="T57" fmla="*/ 3777 h 4316"/>
                  <a:gd name="T58" fmla="*/ 269 w 335"/>
                  <a:gd name="T59" fmla="*/ 3489 h 4316"/>
                  <a:gd name="T60" fmla="*/ 293 w 335"/>
                  <a:gd name="T61" fmla="*/ 3201 h 4316"/>
                  <a:gd name="T62" fmla="*/ 317 w 335"/>
                  <a:gd name="T63" fmla="*/ 2907 h 4316"/>
                  <a:gd name="T64" fmla="*/ 329 w 335"/>
                  <a:gd name="T65" fmla="*/ 2608 h 4316"/>
                  <a:gd name="T66" fmla="*/ 335 w 335"/>
                  <a:gd name="T67" fmla="*/ 2314 h 4316"/>
                  <a:gd name="T68" fmla="*/ 329 w 335"/>
                  <a:gd name="T69" fmla="*/ 2014 h 4316"/>
                  <a:gd name="T70" fmla="*/ 329 w 335"/>
                  <a:gd name="T71" fmla="*/ 201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34826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>
                  <a:gd name="T0" fmla="*/ 413 w 425"/>
                  <a:gd name="T1" fmla="*/ 1924 h 4316"/>
                  <a:gd name="T2" fmla="*/ 395 w 425"/>
                  <a:gd name="T3" fmla="*/ 1690 h 4316"/>
                  <a:gd name="T4" fmla="*/ 365 w 425"/>
                  <a:gd name="T5" fmla="*/ 1457 h 4316"/>
                  <a:gd name="T6" fmla="*/ 329 w 425"/>
                  <a:gd name="T7" fmla="*/ 1229 h 4316"/>
                  <a:gd name="T8" fmla="*/ 281 w 425"/>
                  <a:gd name="T9" fmla="*/ 1001 h 4316"/>
                  <a:gd name="T10" fmla="*/ 227 w 425"/>
                  <a:gd name="T11" fmla="*/ 761 h 4316"/>
                  <a:gd name="T12" fmla="*/ 162 w 425"/>
                  <a:gd name="T13" fmla="*/ 522 h 4316"/>
                  <a:gd name="T14" fmla="*/ 90 w 425"/>
                  <a:gd name="T15" fmla="*/ 270 h 4316"/>
                  <a:gd name="T16" fmla="*/ 12 w 425"/>
                  <a:gd name="T17" fmla="*/ 0 h 4316"/>
                  <a:gd name="T18" fmla="*/ 0 w 425"/>
                  <a:gd name="T19" fmla="*/ 0 h 4316"/>
                  <a:gd name="T20" fmla="*/ 84 w 425"/>
                  <a:gd name="T21" fmla="*/ 270 h 4316"/>
                  <a:gd name="T22" fmla="*/ 156 w 425"/>
                  <a:gd name="T23" fmla="*/ 522 h 4316"/>
                  <a:gd name="T24" fmla="*/ 216 w 425"/>
                  <a:gd name="T25" fmla="*/ 767 h 4316"/>
                  <a:gd name="T26" fmla="*/ 275 w 425"/>
                  <a:gd name="T27" fmla="*/ 1001 h 4316"/>
                  <a:gd name="T28" fmla="*/ 317 w 425"/>
                  <a:gd name="T29" fmla="*/ 1235 h 4316"/>
                  <a:gd name="T30" fmla="*/ 353 w 425"/>
                  <a:gd name="T31" fmla="*/ 1463 h 4316"/>
                  <a:gd name="T32" fmla="*/ 383 w 425"/>
                  <a:gd name="T33" fmla="*/ 1690 h 4316"/>
                  <a:gd name="T34" fmla="*/ 401 w 425"/>
                  <a:gd name="T35" fmla="*/ 1924 h 4316"/>
                  <a:gd name="T36" fmla="*/ 413 w 425"/>
                  <a:gd name="T37" fmla="*/ 2188 h 4316"/>
                  <a:gd name="T38" fmla="*/ 407 w 425"/>
                  <a:gd name="T39" fmla="*/ 2458 h 4316"/>
                  <a:gd name="T40" fmla="*/ 395 w 425"/>
                  <a:gd name="T41" fmla="*/ 2733 h 4316"/>
                  <a:gd name="T42" fmla="*/ 365 w 425"/>
                  <a:gd name="T43" fmla="*/ 3021 h 4316"/>
                  <a:gd name="T44" fmla="*/ 329 w 425"/>
                  <a:gd name="T45" fmla="*/ 3321 h 4316"/>
                  <a:gd name="T46" fmla="*/ 275 w 425"/>
                  <a:gd name="T47" fmla="*/ 3639 h 4316"/>
                  <a:gd name="T48" fmla="*/ 204 w 425"/>
                  <a:gd name="T49" fmla="*/ 3968 h 4316"/>
                  <a:gd name="T50" fmla="*/ 126 w 425"/>
                  <a:gd name="T51" fmla="*/ 4316 h 4316"/>
                  <a:gd name="T52" fmla="*/ 138 w 425"/>
                  <a:gd name="T53" fmla="*/ 4316 h 4316"/>
                  <a:gd name="T54" fmla="*/ 216 w 425"/>
                  <a:gd name="T55" fmla="*/ 3968 h 4316"/>
                  <a:gd name="T56" fmla="*/ 287 w 425"/>
                  <a:gd name="T57" fmla="*/ 3639 h 4316"/>
                  <a:gd name="T58" fmla="*/ 341 w 425"/>
                  <a:gd name="T59" fmla="*/ 3321 h 4316"/>
                  <a:gd name="T60" fmla="*/ 377 w 425"/>
                  <a:gd name="T61" fmla="*/ 3021 h 4316"/>
                  <a:gd name="T62" fmla="*/ 407 w 425"/>
                  <a:gd name="T63" fmla="*/ 2733 h 4316"/>
                  <a:gd name="T64" fmla="*/ 419 w 425"/>
                  <a:gd name="T65" fmla="*/ 2458 h 4316"/>
                  <a:gd name="T66" fmla="*/ 425 w 425"/>
                  <a:gd name="T67" fmla="*/ 2188 h 4316"/>
                  <a:gd name="T68" fmla="*/ 413 w 425"/>
                  <a:gd name="T69" fmla="*/ 1924 h 4316"/>
                  <a:gd name="T70" fmla="*/ 413 w 425"/>
                  <a:gd name="T71" fmla="*/ 192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34827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>
                  <a:gd name="T0" fmla="*/ 556 w 556"/>
                  <a:gd name="T1" fmla="*/ 2020 h 4316"/>
                  <a:gd name="T2" fmla="*/ 538 w 556"/>
                  <a:gd name="T3" fmla="*/ 1732 h 4316"/>
                  <a:gd name="T4" fmla="*/ 503 w 556"/>
                  <a:gd name="T5" fmla="*/ 1445 h 4316"/>
                  <a:gd name="T6" fmla="*/ 455 w 556"/>
                  <a:gd name="T7" fmla="*/ 1175 h 4316"/>
                  <a:gd name="T8" fmla="*/ 395 w 556"/>
                  <a:gd name="T9" fmla="*/ 911 h 4316"/>
                  <a:gd name="T10" fmla="*/ 317 w 556"/>
                  <a:gd name="T11" fmla="*/ 659 h 4316"/>
                  <a:gd name="T12" fmla="*/ 228 w 556"/>
                  <a:gd name="T13" fmla="*/ 426 h 4316"/>
                  <a:gd name="T14" fmla="*/ 126 w 556"/>
                  <a:gd name="T15" fmla="*/ 204 h 4316"/>
                  <a:gd name="T16" fmla="*/ 12 w 556"/>
                  <a:gd name="T17" fmla="*/ 0 h 4316"/>
                  <a:gd name="T18" fmla="*/ 0 w 556"/>
                  <a:gd name="T19" fmla="*/ 0 h 4316"/>
                  <a:gd name="T20" fmla="*/ 114 w 556"/>
                  <a:gd name="T21" fmla="*/ 204 h 4316"/>
                  <a:gd name="T22" fmla="*/ 216 w 556"/>
                  <a:gd name="T23" fmla="*/ 426 h 4316"/>
                  <a:gd name="T24" fmla="*/ 305 w 556"/>
                  <a:gd name="T25" fmla="*/ 659 h 4316"/>
                  <a:gd name="T26" fmla="*/ 383 w 556"/>
                  <a:gd name="T27" fmla="*/ 911 h 4316"/>
                  <a:gd name="T28" fmla="*/ 443 w 556"/>
                  <a:gd name="T29" fmla="*/ 1175 h 4316"/>
                  <a:gd name="T30" fmla="*/ 491 w 556"/>
                  <a:gd name="T31" fmla="*/ 1445 h 4316"/>
                  <a:gd name="T32" fmla="*/ 526 w 556"/>
                  <a:gd name="T33" fmla="*/ 1732 h 4316"/>
                  <a:gd name="T34" fmla="*/ 544 w 556"/>
                  <a:gd name="T35" fmla="*/ 2020 h 4316"/>
                  <a:gd name="T36" fmla="*/ 544 w 556"/>
                  <a:gd name="T37" fmla="*/ 2326 h 4316"/>
                  <a:gd name="T38" fmla="*/ 532 w 556"/>
                  <a:gd name="T39" fmla="*/ 2632 h 4316"/>
                  <a:gd name="T40" fmla="*/ 503 w 556"/>
                  <a:gd name="T41" fmla="*/ 2931 h 4316"/>
                  <a:gd name="T42" fmla="*/ 455 w 556"/>
                  <a:gd name="T43" fmla="*/ 3225 h 4316"/>
                  <a:gd name="T44" fmla="*/ 389 w 556"/>
                  <a:gd name="T45" fmla="*/ 3513 h 4316"/>
                  <a:gd name="T46" fmla="*/ 311 w 556"/>
                  <a:gd name="T47" fmla="*/ 3788 h 4316"/>
                  <a:gd name="T48" fmla="*/ 216 w 556"/>
                  <a:gd name="T49" fmla="*/ 4058 h 4316"/>
                  <a:gd name="T50" fmla="*/ 102 w 556"/>
                  <a:gd name="T51" fmla="*/ 4316 h 4316"/>
                  <a:gd name="T52" fmla="*/ 114 w 556"/>
                  <a:gd name="T53" fmla="*/ 4316 h 4316"/>
                  <a:gd name="T54" fmla="*/ 228 w 556"/>
                  <a:gd name="T55" fmla="*/ 4058 h 4316"/>
                  <a:gd name="T56" fmla="*/ 323 w 556"/>
                  <a:gd name="T57" fmla="*/ 3788 h 4316"/>
                  <a:gd name="T58" fmla="*/ 401 w 556"/>
                  <a:gd name="T59" fmla="*/ 3513 h 4316"/>
                  <a:gd name="T60" fmla="*/ 467 w 556"/>
                  <a:gd name="T61" fmla="*/ 3225 h 4316"/>
                  <a:gd name="T62" fmla="*/ 515 w 556"/>
                  <a:gd name="T63" fmla="*/ 2931 h 4316"/>
                  <a:gd name="T64" fmla="*/ 544 w 556"/>
                  <a:gd name="T65" fmla="*/ 2632 h 4316"/>
                  <a:gd name="T66" fmla="*/ 556 w 556"/>
                  <a:gd name="T67" fmla="*/ 2326 h 4316"/>
                  <a:gd name="T68" fmla="*/ 556 w 556"/>
                  <a:gd name="T69" fmla="*/ 2020 h 4316"/>
                  <a:gd name="T70" fmla="*/ 556 w 556"/>
                  <a:gd name="T71" fmla="*/ 202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34828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>
                  <a:gd name="T0" fmla="*/ 688 w 688"/>
                  <a:gd name="T1" fmla="*/ 2086 h 4316"/>
                  <a:gd name="T2" fmla="*/ 670 w 688"/>
                  <a:gd name="T3" fmla="*/ 1810 h 4316"/>
                  <a:gd name="T4" fmla="*/ 634 w 688"/>
                  <a:gd name="T5" fmla="*/ 1541 h 4316"/>
                  <a:gd name="T6" fmla="*/ 574 w 688"/>
                  <a:gd name="T7" fmla="*/ 1271 h 4316"/>
                  <a:gd name="T8" fmla="*/ 497 w 688"/>
                  <a:gd name="T9" fmla="*/ 1007 h 4316"/>
                  <a:gd name="T10" fmla="*/ 401 w 688"/>
                  <a:gd name="T11" fmla="*/ 749 h 4316"/>
                  <a:gd name="T12" fmla="*/ 293 w 688"/>
                  <a:gd name="T13" fmla="*/ 492 h 4316"/>
                  <a:gd name="T14" fmla="*/ 162 w 688"/>
                  <a:gd name="T15" fmla="*/ 240 h 4316"/>
                  <a:gd name="T16" fmla="*/ 12 w 688"/>
                  <a:gd name="T17" fmla="*/ 0 h 4316"/>
                  <a:gd name="T18" fmla="*/ 0 w 688"/>
                  <a:gd name="T19" fmla="*/ 0 h 4316"/>
                  <a:gd name="T20" fmla="*/ 150 w 688"/>
                  <a:gd name="T21" fmla="*/ 240 h 4316"/>
                  <a:gd name="T22" fmla="*/ 281 w 688"/>
                  <a:gd name="T23" fmla="*/ 492 h 4316"/>
                  <a:gd name="T24" fmla="*/ 389 w 688"/>
                  <a:gd name="T25" fmla="*/ 749 h 4316"/>
                  <a:gd name="T26" fmla="*/ 485 w 688"/>
                  <a:gd name="T27" fmla="*/ 1007 h 4316"/>
                  <a:gd name="T28" fmla="*/ 562 w 688"/>
                  <a:gd name="T29" fmla="*/ 1271 h 4316"/>
                  <a:gd name="T30" fmla="*/ 622 w 688"/>
                  <a:gd name="T31" fmla="*/ 1541 h 4316"/>
                  <a:gd name="T32" fmla="*/ 658 w 688"/>
                  <a:gd name="T33" fmla="*/ 1810 h 4316"/>
                  <a:gd name="T34" fmla="*/ 676 w 688"/>
                  <a:gd name="T35" fmla="*/ 2086 h 4316"/>
                  <a:gd name="T36" fmla="*/ 676 w 688"/>
                  <a:gd name="T37" fmla="*/ 2368 h 4316"/>
                  <a:gd name="T38" fmla="*/ 658 w 688"/>
                  <a:gd name="T39" fmla="*/ 2650 h 4316"/>
                  <a:gd name="T40" fmla="*/ 616 w 688"/>
                  <a:gd name="T41" fmla="*/ 2931 h 4316"/>
                  <a:gd name="T42" fmla="*/ 556 w 688"/>
                  <a:gd name="T43" fmla="*/ 3213 h 4316"/>
                  <a:gd name="T44" fmla="*/ 473 w 688"/>
                  <a:gd name="T45" fmla="*/ 3495 h 4316"/>
                  <a:gd name="T46" fmla="*/ 371 w 688"/>
                  <a:gd name="T47" fmla="*/ 3777 h 4316"/>
                  <a:gd name="T48" fmla="*/ 251 w 688"/>
                  <a:gd name="T49" fmla="*/ 4046 h 4316"/>
                  <a:gd name="T50" fmla="*/ 114 w 688"/>
                  <a:gd name="T51" fmla="*/ 4316 h 4316"/>
                  <a:gd name="T52" fmla="*/ 126 w 688"/>
                  <a:gd name="T53" fmla="*/ 4316 h 4316"/>
                  <a:gd name="T54" fmla="*/ 263 w 688"/>
                  <a:gd name="T55" fmla="*/ 4046 h 4316"/>
                  <a:gd name="T56" fmla="*/ 383 w 688"/>
                  <a:gd name="T57" fmla="*/ 3777 h 4316"/>
                  <a:gd name="T58" fmla="*/ 485 w 688"/>
                  <a:gd name="T59" fmla="*/ 3495 h 4316"/>
                  <a:gd name="T60" fmla="*/ 568 w 688"/>
                  <a:gd name="T61" fmla="*/ 3219 h 4316"/>
                  <a:gd name="T62" fmla="*/ 628 w 688"/>
                  <a:gd name="T63" fmla="*/ 2937 h 4316"/>
                  <a:gd name="T64" fmla="*/ 670 w 688"/>
                  <a:gd name="T65" fmla="*/ 2656 h 4316"/>
                  <a:gd name="T66" fmla="*/ 688 w 688"/>
                  <a:gd name="T67" fmla="*/ 2368 h 4316"/>
                  <a:gd name="T68" fmla="*/ 688 w 688"/>
                  <a:gd name="T69" fmla="*/ 2086 h 4316"/>
                  <a:gd name="T70" fmla="*/ 688 w 688"/>
                  <a:gd name="T71" fmla="*/ 208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34829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>
                  <a:gd name="T0" fmla="*/ 855 w 861"/>
                  <a:gd name="T1" fmla="*/ 2128 h 4316"/>
                  <a:gd name="T2" fmla="*/ 831 w 861"/>
                  <a:gd name="T3" fmla="*/ 1834 h 4316"/>
                  <a:gd name="T4" fmla="*/ 808 w 861"/>
                  <a:gd name="T5" fmla="*/ 1684 h 4316"/>
                  <a:gd name="T6" fmla="*/ 784 w 861"/>
                  <a:gd name="T7" fmla="*/ 1541 h 4316"/>
                  <a:gd name="T8" fmla="*/ 748 w 861"/>
                  <a:gd name="T9" fmla="*/ 1397 h 4316"/>
                  <a:gd name="T10" fmla="*/ 712 w 861"/>
                  <a:gd name="T11" fmla="*/ 1253 h 4316"/>
                  <a:gd name="T12" fmla="*/ 664 w 861"/>
                  <a:gd name="T13" fmla="*/ 1115 h 4316"/>
                  <a:gd name="T14" fmla="*/ 610 w 861"/>
                  <a:gd name="T15" fmla="*/ 977 h 4316"/>
                  <a:gd name="T16" fmla="*/ 491 w 861"/>
                  <a:gd name="T17" fmla="*/ 719 h 4316"/>
                  <a:gd name="T18" fmla="*/ 353 w 861"/>
                  <a:gd name="T19" fmla="*/ 468 h 4316"/>
                  <a:gd name="T20" fmla="*/ 192 w 861"/>
                  <a:gd name="T21" fmla="*/ 228 h 4316"/>
                  <a:gd name="T22" fmla="*/ 12 w 861"/>
                  <a:gd name="T23" fmla="*/ 0 h 4316"/>
                  <a:gd name="T24" fmla="*/ 0 w 861"/>
                  <a:gd name="T25" fmla="*/ 0 h 4316"/>
                  <a:gd name="T26" fmla="*/ 180 w 861"/>
                  <a:gd name="T27" fmla="*/ 228 h 4316"/>
                  <a:gd name="T28" fmla="*/ 341 w 861"/>
                  <a:gd name="T29" fmla="*/ 468 h 4316"/>
                  <a:gd name="T30" fmla="*/ 479 w 861"/>
                  <a:gd name="T31" fmla="*/ 719 h 4316"/>
                  <a:gd name="T32" fmla="*/ 598 w 861"/>
                  <a:gd name="T33" fmla="*/ 983 h 4316"/>
                  <a:gd name="T34" fmla="*/ 652 w 861"/>
                  <a:gd name="T35" fmla="*/ 1121 h 4316"/>
                  <a:gd name="T36" fmla="*/ 700 w 861"/>
                  <a:gd name="T37" fmla="*/ 1259 h 4316"/>
                  <a:gd name="T38" fmla="*/ 736 w 861"/>
                  <a:gd name="T39" fmla="*/ 1403 h 4316"/>
                  <a:gd name="T40" fmla="*/ 772 w 861"/>
                  <a:gd name="T41" fmla="*/ 1547 h 4316"/>
                  <a:gd name="T42" fmla="*/ 802 w 861"/>
                  <a:gd name="T43" fmla="*/ 1690 h 4316"/>
                  <a:gd name="T44" fmla="*/ 819 w 861"/>
                  <a:gd name="T45" fmla="*/ 1834 h 4316"/>
                  <a:gd name="T46" fmla="*/ 837 w 861"/>
                  <a:gd name="T47" fmla="*/ 1984 h 4316"/>
                  <a:gd name="T48" fmla="*/ 843 w 861"/>
                  <a:gd name="T49" fmla="*/ 2128 h 4316"/>
                  <a:gd name="T50" fmla="*/ 849 w 861"/>
                  <a:gd name="T51" fmla="*/ 2278 h 4316"/>
                  <a:gd name="T52" fmla="*/ 843 w 861"/>
                  <a:gd name="T53" fmla="*/ 2428 h 4316"/>
                  <a:gd name="T54" fmla="*/ 831 w 861"/>
                  <a:gd name="T55" fmla="*/ 2572 h 4316"/>
                  <a:gd name="T56" fmla="*/ 819 w 861"/>
                  <a:gd name="T57" fmla="*/ 2721 h 4316"/>
                  <a:gd name="T58" fmla="*/ 796 w 861"/>
                  <a:gd name="T59" fmla="*/ 2865 h 4316"/>
                  <a:gd name="T60" fmla="*/ 766 w 861"/>
                  <a:gd name="T61" fmla="*/ 3015 h 4316"/>
                  <a:gd name="T62" fmla="*/ 724 w 861"/>
                  <a:gd name="T63" fmla="*/ 3159 h 4316"/>
                  <a:gd name="T64" fmla="*/ 682 w 861"/>
                  <a:gd name="T65" fmla="*/ 3303 h 4316"/>
                  <a:gd name="T66" fmla="*/ 586 w 861"/>
                  <a:gd name="T67" fmla="*/ 3567 h 4316"/>
                  <a:gd name="T68" fmla="*/ 473 w 861"/>
                  <a:gd name="T69" fmla="*/ 3824 h 4316"/>
                  <a:gd name="T70" fmla="*/ 335 w 861"/>
                  <a:gd name="T71" fmla="*/ 4076 h 4316"/>
                  <a:gd name="T72" fmla="*/ 180 w 861"/>
                  <a:gd name="T73" fmla="*/ 4316 h 4316"/>
                  <a:gd name="T74" fmla="*/ 192 w 861"/>
                  <a:gd name="T75" fmla="*/ 4316 h 4316"/>
                  <a:gd name="T76" fmla="*/ 347 w 861"/>
                  <a:gd name="T77" fmla="*/ 4076 h 4316"/>
                  <a:gd name="T78" fmla="*/ 485 w 861"/>
                  <a:gd name="T79" fmla="*/ 3824 h 4316"/>
                  <a:gd name="T80" fmla="*/ 598 w 861"/>
                  <a:gd name="T81" fmla="*/ 3573 h 4316"/>
                  <a:gd name="T82" fmla="*/ 694 w 861"/>
                  <a:gd name="T83" fmla="*/ 3309 h 4316"/>
                  <a:gd name="T84" fmla="*/ 736 w 861"/>
                  <a:gd name="T85" fmla="*/ 3165 h 4316"/>
                  <a:gd name="T86" fmla="*/ 778 w 861"/>
                  <a:gd name="T87" fmla="*/ 3021 h 4316"/>
                  <a:gd name="T88" fmla="*/ 808 w 861"/>
                  <a:gd name="T89" fmla="*/ 2871 h 4316"/>
                  <a:gd name="T90" fmla="*/ 831 w 861"/>
                  <a:gd name="T91" fmla="*/ 2727 h 4316"/>
                  <a:gd name="T92" fmla="*/ 843 w 861"/>
                  <a:gd name="T93" fmla="*/ 2578 h 4316"/>
                  <a:gd name="T94" fmla="*/ 855 w 861"/>
                  <a:gd name="T95" fmla="*/ 2428 h 4316"/>
                  <a:gd name="T96" fmla="*/ 861 w 861"/>
                  <a:gd name="T97" fmla="*/ 2278 h 4316"/>
                  <a:gd name="T98" fmla="*/ 855 w 861"/>
                  <a:gd name="T99" fmla="*/ 2128 h 4316"/>
                  <a:gd name="T100" fmla="*/ 855 w 861"/>
                  <a:gd name="T101" fmla="*/ 212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34830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>
                  <a:gd name="T0" fmla="*/ 18 w 149"/>
                  <a:gd name="T1" fmla="*/ 1942 h 4316"/>
                  <a:gd name="T2" fmla="*/ 30 w 149"/>
                  <a:gd name="T3" fmla="*/ 1630 h 4316"/>
                  <a:gd name="T4" fmla="*/ 42 w 149"/>
                  <a:gd name="T5" fmla="*/ 1331 h 4316"/>
                  <a:gd name="T6" fmla="*/ 59 w 149"/>
                  <a:gd name="T7" fmla="*/ 1055 h 4316"/>
                  <a:gd name="T8" fmla="*/ 77 w 149"/>
                  <a:gd name="T9" fmla="*/ 791 h 4316"/>
                  <a:gd name="T10" fmla="*/ 83 w 149"/>
                  <a:gd name="T11" fmla="*/ 671 h 4316"/>
                  <a:gd name="T12" fmla="*/ 95 w 149"/>
                  <a:gd name="T13" fmla="*/ 557 h 4316"/>
                  <a:gd name="T14" fmla="*/ 107 w 149"/>
                  <a:gd name="T15" fmla="*/ 444 h 4316"/>
                  <a:gd name="T16" fmla="*/ 113 w 149"/>
                  <a:gd name="T17" fmla="*/ 342 h 4316"/>
                  <a:gd name="T18" fmla="*/ 125 w 149"/>
                  <a:gd name="T19" fmla="*/ 246 h 4316"/>
                  <a:gd name="T20" fmla="*/ 131 w 149"/>
                  <a:gd name="T21" fmla="*/ 156 h 4316"/>
                  <a:gd name="T22" fmla="*/ 143 w 149"/>
                  <a:gd name="T23" fmla="*/ 72 h 4316"/>
                  <a:gd name="T24" fmla="*/ 149 w 149"/>
                  <a:gd name="T25" fmla="*/ 0 h 4316"/>
                  <a:gd name="T26" fmla="*/ 137 w 149"/>
                  <a:gd name="T27" fmla="*/ 0 h 4316"/>
                  <a:gd name="T28" fmla="*/ 131 w 149"/>
                  <a:gd name="T29" fmla="*/ 72 h 4316"/>
                  <a:gd name="T30" fmla="*/ 119 w 149"/>
                  <a:gd name="T31" fmla="*/ 156 h 4316"/>
                  <a:gd name="T32" fmla="*/ 113 w 149"/>
                  <a:gd name="T33" fmla="*/ 246 h 4316"/>
                  <a:gd name="T34" fmla="*/ 101 w 149"/>
                  <a:gd name="T35" fmla="*/ 342 h 4316"/>
                  <a:gd name="T36" fmla="*/ 95 w 149"/>
                  <a:gd name="T37" fmla="*/ 444 h 4316"/>
                  <a:gd name="T38" fmla="*/ 83 w 149"/>
                  <a:gd name="T39" fmla="*/ 557 h 4316"/>
                  <a:gd name="T40" fmla="*/ 71 w 149"/>
                  <a:gd name="T41" fmla="*/ 671 h 4316"/>
                  <a:gd name="T42" fmla="*/ 65 w 149"/>
                  <a:gd name="T43" fmla="*/ 791 h 4316"/>
                  <a:gd name="T44" fmla="*/ 48 w 149"/>
                  <a:gd name="T45" fmla="*/ 1055 h 4316"/>
                  <a:gd name="T46" fmla="*/ 30 w 149"/>
                  <a:gd name="T47" fmla="*/ 1331 h 4316"/>
                  <a:gd name="T48" fmla="*/ 18 w 149"/>
                  <a:gd name="T49" fmla="*/ 1630 h 4316"/>
                  <a:gd name="T50" fmla="*/ 6 w 149"/>
                  <a:gd name="T51" fmla="*/ 1942 h 4316"/>
                  <a:gd name="T52" fmla="*/ 0 w 149"/>
                  <a:gd name="T53" fmla="*/ 2278 h 4316"/>
                  <a:gd name="T54" fmla="*/ 6 w 149"/>
                  <a:gd name="T55" fmla="*/ 2602 h 4316"/>
                  <a:gd name="T56" fmla="*/ 12 w 149"/>
                  <a:gd name="T57" fmla="*/ 2919 h 4316"/>
                  <a:gd name="T58" fmla="*/ 24 w 149"/>
                  <a:gd name="T59" fmla="*/ 3219 h 4316"/>
                  <a:gd name="T60" fmla="*/ 36 w 149"/>
                  <a:gd name="T61" fmla="*/ 3513 h 4316"/>
                  <a:gd name="T62" fmla="*/ 59 w 149"/>
                  <a:gd name="T63" fmla="*/ 3794 h 4316"/>
                  <a:gd name="T64" fmla="*/ 89 w 149"/>
                  <a:gd name="T65" fmla="*/ 4058 h 4316"/>
                  <a:gd name="T66" fmla="*/ 125 w 149"/>
                  <a:gd name="T67" fmla="*/ 4316 h 4316"/>
                  <a:gd name="T68" fmla="*/ 137 w 149"/>
                  <a:gd name="T69" fmla="*/ 4316 h 4316"/>
                  <a:gd name="T70" fmla="*/ 101 w 149"/>
                  <a:gd name="T71" fmla="*/ 4058 h 4316"/>
                  <a:gd name="T72" fmla="*/ 71 w 149"/>
                  <a:gd name="T73" fmla="*/ 3794 h 4316"/>
                  <a:gd name="T74" fmla="*/ 48 w 149"/>
                  <a:gd name="T75" fmla="*/ 3513 h 4316"/>
                  <a:gd name="T76" fmla="*/ 36 w 149"/>
                  <a:gd name="T77" fmla="*/ 3225 h 4316"/>
                  <a:gd name="T78" fmla="*/ 24 w 149"/>
                  <a:gd name="T79" fmla="*/ 2919 h 4316"/>
                  <a:gd name="T80" fmla="*/ 18 w 149"/>
                  <a:gd name="T81" fmla="*/ 2608 h 4316"/>
                  <a:gd name="T82" fmla="*/ 12 w 149"/>
                  <a:gd name="T83" fmla="*/ 2278 h 4316"/>
                  <a:gd name="T84" fmla="*/ 18 w 149"/>
                  <a:gd name="T85" fmla="*/ 1942 h 4316"/>
                  <a:gd name="T86" fmla="*/ 18 w 149"/>
                  <a:gd name="T87" fmla="*/ 194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34831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>
                  <a:gd name="T0" fmla="*/ 18 w 299"/>
                  <a:gd name="T1" fmla="*/ 2062 h 4316"/>
                  <a:gd name="T2" fmla="*/ 30 w 299"/>
                  <a:gd name="T3" fmla="*/ 1750 h 4316"/>
                  <a:gd name="T4" fmla="*/ 54 w 299"/>
                  <a:gd name="T5" fmla="*/ 1451 h 4316"/>
                  <a:gd name="T6" fmla="*/ 84 w 299"/>
                  <a:gd name="T7" fmla="*/ 1169 h 4316"/>
                  <a:gd name="T8" fmla="*/ 126 w 299"/>
                  <a:gd name="T9" fmla="*/ 899 h 4316"/>
                  <a:gd name="T10" fmla="*/ 162 w 299"/>
                  <a:gd name="T11" fmla="*/ 641 h 4316"/>
                  <a:gd name="T12" fmla="*/ 209 w 299"/>
                  <a:gd name="T13" fmla="*/ 408 h 4316"/>
                  <a:gd name="T14" fmla="*/ 251 w 299"/>
                  <a:gd name="T15" fmla="*/ 192 h 4316"/>
                  <a:gd name="T16" fmla="*/ 299 w 299"/>
                  <a:gd name="T17" fmla="*/ 0 h 4316"/>
                  <a:gd name="T18" fmla="*/ 287 w 299"/>
                  <a:gd name="T19" fmla="*/ 0 h 4316"/>
                  <a:gd name="T20" fmla="*/ 239 w 299"/>
                  <a:gd name="T21" fmla="*/ 192 h 4316"/>
                  <a:gd name="T22" fmla="*/ 198 w 299"/>
                  <a:gd name="T23" fmla="*/ 408 h 4316"/>
                  <a:gd name="T24" fmla="*/ 156 w 299"/>
                  <a:gd name="T25" fmla="*/ 641 h 4316"/>
                  <a:gd name="T26" fmla="*/ 114 w 299"/>
                  <a:gd name="T27" fmla="*/ 899 h 4316"/>
                  <a:gd name="T28" fmla="*/ 78 w 299"/>
                  <a:gd name="T29" fmla="*/ 1169 h 4316"/>
                  <a:gd name="T30" fmla="*/ 48 w 299"/>
                  <a:gd name="T31" fmla="*/ 1451 h 4316"/>
                  <a:gd name="T32" fmla="*/ 24 w 299"/>
                  <a:gd name="T33" fmla="*/ 1750 h 4316"/>
                  <a:gd name="T34" fmla="*/ 6 w 299"/>
                  <a:gd name="T35" fmla="*/ 2062 h 4316"/>
                  <a:gd name="T36" fmla="*/ 0 w 299"/>
                  <a:gd name="T37" fmla="*/ 2374 h 4316"/>
                  <a:gd name="T38" fmla="*/ 12 w 299"/>
                  <a:gd name="T39" fmla="*/ 2674 h 4316"/>
                  <a:gd name="T40" fmla="*/ 30 w 299"/>
                  <a:gd name="T41" fmla="*/ 2973 h 4316"/>
                  <a:gd name="T42" fmla="*/ 54 w 299"/>
                  <a:gd name="T43" fmla="*/ 3255 h 4316"/>
                  <a:gd name="T44" fmla="*/ 96 w 299"/>
                  <a:gd name="T45" fmla="*/ 3537 h 4316"/>
                  <a:gd name="T46" fmla="*/ 144 w 299"/>
                  <a:gd name="T47" fmla="*/ 3806 h 4316"/>
                  <a:gd name="T48" fmla="*/ 203 w 299"/>
                  <a:gd name="T49" fmla="*/ 4064 h 4316"/>
                  <a:gd name="T50" fmla="*/ 275 w 299"/>
                  <a:gd name="T51" fmla="*/ 4316 h 4316"/>
                  <a:gd name="T52" fmla="*/ 287 w 299"/>
                  <a:gd name="T53" fmla="*/ 4316 h 4316"/>
                  <a:gd name="T54" fmla="*/ 215 w 299"/>
                  <a:gd name="T55" fmla="*/ 4064 h 4316"/>
                  <a:gd name="T56" fmla="*/ 156 w 299"/>
                  <a:gd name="T57" fmla="*/ 3806 h 4316"/>
                  <a:gd name="T58" fmla="*/ 108 w 299"/>
                  <a:gd name="T59" fmla="*/ 3537 h 4316"/>
                  <a:gd name="T60" fmla="*/ 66 w 299"/>
                  <a:gd name="T61" fmla="*/ 3261 h 4316"/>
                  <a:gd name="T62" fmla="*/ 42 w 299"/>
                  <a:gd name="T63" fmla="*/ 2973 h 4316"/>
                  <a:gd name="T64" fmla="*/ 24 w 299"/>
                  <a:gd name="T65" fmla="*/ 2680 h 4316"/>
                  <a:gd name="T66" fmla="*/ 12 w 299"/>
                  <a:gd name="T67" fmla="*/ 2374 h 4316"/>
                  <a:gd name="T68" fmla="*/ 18 w 299"/>
                  <a:gd name="T69" fmla="*/ 2062 h 4316"/>
                  <a:gd name="T70" fmla="*/ 18 w 299"/>
                  <a:gd name="T71" fmla="*/ 206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34832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>
                  <a:gd name="T0" fmla="*/ 424 w 424"/>
                  <a:gd name="T1" fmla="*/ 0 h 4316"/>
                  <a:gd name="T2" fmla="*/ 412 w 424"/>
                  <a:gd name="T3" fmla="*/ 0 h 4316"/>
                  <a:gd name="T4" fmla="*/ 316 w 424"/>
                  <a:gd name="T5" fmla="*/ 222 h 4316"/>
                  <a:gd name="T6" fmla="*/ 239 w 424"/>
                  <a:gd name="T7" fmla="*/ 462 h 4316"/>
                  <a:gd name="T8" fmla="*/ 167 w 424"/>
                  <a:gd name="T9" fmla="*/ 707 h 4316"/>
                  <a:gd name="T10" fmla="*/ 107 w 424"/>
                  <a:gd name="T11" fmla="*/ 971 h 4316"/>
                  <a:gd name="T12" fmla="*/ 65 w 424"/>
                  <a:gd name="T13" fmla="*/ 1247 h 4316"/>
                  <a:gd name="T14" fmla="*/ 29 w 424"/>
                  <a:gd name="T15" fmla="*/ 1529 h 4316"/>
                  <a:gd name="T16" fmla="*/ 6 w 424"/>
                  <a:gd name="T17" fmla="*/ 1822 h 4316"/>
                  <a:gd name="T18" fmla="*/ 0 w 424"/>
                  <a:gd name="T19" fmla="*/ 2122 h 4316"/>
                  <a:gd name="T20" fmla="*/ 6 w 424"/>
                  <a:gd name="T21" fmla="*/ 2404 h 4316"/>
                  <a:gd name="T22" fmla="*/ 24 w 424"/>
                  <a:gd name="T23" fmla="*/ 2686 h 4316"/>
                  <a:gd name="T24" fmla="*/ 47 w 424"/>
                  <a:gd name="T25" fmla="*/ 2961 h 4316"/>
                  <a:gd name="T26" fmla="*/ 89 w 424"/>
                  <a:gd name="T27" fmla="*/ 3243 h 4316"/>
                  <a:gd name="T28" fmla="*/ 137 w 424"/>
                  <a:gd name="T29" fmla="*/ 3519 h 4316"/>
                  <a:gd name="T30" fmla="*/ 197 w 424"/>
                  <a:gd name="T31" fmla="*/ 3788 h 4316"/>
                  <a:gd name="T32" fmla="*/ 269 w 424"/>
                  <a:gd name="T33" fmla="*/ 4058 h 4316"/>
                  <a:gd name="T34" fmla="*/ 346 w 424"/>
                  <a:gd name="T35" fmla="*/ 4316 h 4316"/>
                  <a:gd name="T36" fmla="*/ 358 w 424"/>
                  <a:gd name="T37" fmla="*/ 4316 h 4316"/>
                  <a:gd name="T38" fmla="*/ 281 w 424"/>
                  <a:gd name="T39" fmla="*/ 4058 h 4316"/>
                  <a:gd name="T40" fmla="*/ 209 w 424"/>
                  <a:gd name="T41" fmla="*/ 3788 h 4316"/>
                  <a:gd name="T42" fmla="*/ 149 w 424"/>
                  <a:gd name="T43" fmla="*/ 3519 h 4316"/>
                  <a:gd name="T44" fmla="*/ 101 w 424"/>
                  <a:gd name="T45" fmla="*/ 3243 h 4316"/>
                  <a:gd name="T46" fmla="*/ 59 w 424"/>
                  <a:gd name="T47" fmla="*/ 2961 h 4316"/>
                  <a:gd name="T48" fmla="*/ 35 w 424"/>
                  <a:gd name="T49" fmla="*/ 2686 h 4316"/>
                  <a:gd name="T50" fmla="*/ 18 w 424"/>
                  <a:gd name="T51" fmla="*/ 2404 h 4316"/>
                  <a:gd name="T52" fmla="*/ 12 w 424"/>
                  <a:gd name="T53" fmla="*/ 2122 h 4316"/>
                  <a:gd name="T54" fmla="*/ 18 w 424"/>
                  <a:gd name="T55" fmla="*/ 1822 h 4316"/>
                  <a:gd name="T56" fmla="*/ 41 w 424"/>
                  <a:gd name="T57" fmla="*/ 1529 h 4316"/>
                  <a:gd name="T58" fmla="*/ 71 w 424"/>
                  <a:gd name="T59" fmla="*/ 1247 h 4316"/>
                  <a:gd name="T60" fmla="*/ 119 w 424"/>
                  <a:gd name="T61" fmla="*/ 971 h 4316"/>
                  <a:gd name="T62" fmla="*/ 179 w 424"/>
                  <a:gd name="T63" fmla="*/ 707 h 4316"/>
                  <a:gd name="T64" fmla="*/ 245 w 424"/>
                  <a:gd name="T65" fmla="*/ 462 h 4316"/>
                  <a:gd name="T66" fmla="*/ 328 w 424"/>
                  <a:gd name="T67" fmla="*/ 222 h 4316"/>
                  <a:gd name="T68" fmla="*/ 424 w 424"/>
                  <a:gd name="T69" fmla="*/ 0 h 4316"/>
                  <a:gd name="T70" fmla="*/ 424 w 424"/>
                  <a:gd name="T7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34833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>
                  <a:gd name="T0" fmla="*/ 12 w 574"/>
                  <a:gd name="T1" fmla="*/ 2146 h 4316"/>
                  <a:gd name="T2" fmla="*/ 24 w 574"/>
                  <a:gd name="T3" fmla="*/ 1846 h 4316"/>
                  <a:gd name="T4" fmla="*/ 54 w 574"/>
                  <a:gd name="T5" fmla="*/ 1559 h 4316"/>
                  <a:gd name="T6" fmla="*/ 96 w 574"/>
                  <a:gd name="T7" fmla="*/ 1277 h 4316"/>
                  <a:gd name="T8" fmla="*/ 162 w 574"/>
                  <a:gd name="T9" fmla="*/ 1001 h 4316"/>
                  <a:gd name="T10" fmla="*/ 239 w 574"/>
                  <a:gd name="T11" fmla="*/ 731 h 4316"/>
                  <a:gd name="T12" fmla="*/ 335 w 574"/>
                  <a:gd name="T13" fmla="*/ 480 h 4316"/>
                  <a:gd name="T14" fmla="*/ 449 w 574"/>
                  <a:gd name="T15" fmla="*/ 234 h 4316"/>
                  <a:gd name="T16" fmla="*/ 574 w 574"/>
                  <a:gd name="T17" fmla="*/ 0 h 4316"/>
                  <a:gd name="T18" fmla="*/ 562 w 574"/>
                  <a:gd name="T19" fmla="*/ 0 h 4316"/>
                  <a:gd name="T20" fmla="*/ 437 w 574"/>
                  <a:gd name="T21" fmla="*/ 234 h 4316"/>
                  <a:gd name="T22" fmla="*/ 323 w 574"/>
                  <a:gd name="T23" fmla="*/ 480 h 4316"/>
                  <a:gd name="T24" fmla="*/ 227 w 574"/>
                  <a:gd name="T25" fmla="*/ 737 h 4316"/>
                  <a:gd name="T26" fmla="*/ 150 w 574"/>
                  <a:gd name="T27" fmla="*/ 1001 h 4316"/>
                  <a:gd name="T28" fmla="*/ 84 w 574"/>
                  <a:gd name="T29" fmla="*/ 1277 h 4316"/>
                  <a:gd name="T30" fmla="*/ 42 w 574"/>
                  <a:gd name="T31" fmla="*/ 1559 h 4316"/>
                  <a:gd name="T32" fmla="*/ 12 w 574"/>
                  <a:gd name="T33" fmla="*/ 1852 h 4316"/>
                  <a:gd name="T34" fmla="*/ 0 w 574"/>
                  <a:gd name="T35" fmla="*/ 2146 h 4316"/>
                  <a:gd name="T36" fmla="*/ 6 w 574"/>
                  <a:gd name="T37" fmla="*/ 2434 h 4316"/>
                  <a:gd name="T38" fmla="*/ 30 w 574"/>
                  <a:gd name="T39" fmla="*/ 2715 h 4316"/>
                  <a:gd name="T40" fmla="*/ 66 w 574"/>
                  <a:gd name="T41" fmla="*/ 2997 h 4316"/>
                  <a:gd name="T42" fmla="*/ 120 w 574"/>
                  <a:gd name="T43" fmla="*/ 3273 h 4316"/>
                  <a:gd name="T44" fmla="*/ 191 w 574"/>
                  <a:gd name="T45" fmla="*/ 3549 h 4316"/>
                  <a:gd name="T46" fmla="*/ 275 w 574"/>
                  <a:gd name="T47" fmla="*/ 3812 h 4316"/>
                  <a:gd name="T48" fmla="*/ 371 w 574"/>
                  <a:gd name="T49" fmla="*/ 4070 h 4316"/>
                  <a:gd name="T50" fmla="*/ 484 w 574"/>
                  <a:gd name="T51" fmla="*/ 4316 h 4316"/>
                  <a:gd name="T52" fmla="*/ 496 w 574"/>
                  <a:gd name="T53" fmla="*/ 4316 h 4316"/>
                  <a:gd name="T54" fmla="*/ 383 w 574"/>
                  <a:gd name="T55" fmla="*/ 4070 h 4316"/>
                  <a:gd name="T56" fmla="*/ 287 w 574"/>
                  <a:gd name="T57" fmla="*/ 3812 h 4316"/>
                  <a:gd name="T58" fmla="*/ 203 w 574"/>
                  <a:gd name="T59" fmla="*/ 3549 h 4316"/>
                  <a:gd name="T60" fmla="*/ 132 w 574"/>
                  <a:gd name="T61" fmla="*/ 3273 h 4316"/>
                  <a:gd name="T62" fmla="*/ 78 w 574"/>
                  <a:gd name="T63" fmla="*/ 2997 h 4316"/>
                  <a:gd name="T64" fmla="*/ 42 w 574"/>
                  <a:gd name="T65" fmla="*/ 2715 h 4316"/>
                  <a:gd name="T66" fmla="*/ 18 w 574"/>
                  <a:gd name="T67" fmla="*/ 2434 h 4316"/>
                  <a:gd name="T68" fmla="*/ 12 w 574"/>
                  <a:gd name="T69" fmla="*/ 2146 h 4316"/>
                  <a:gd name="T70" fmla="*/ 12 w 574"/>
                  <a:gd name="T71" fmla="*/ 214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34834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>
                  <a:gd name="T0" fmla="*/ 12 w 735"/>
                  <a:gd name="T1" fmla="*/ 2098 h 4316"/>
                  <a:gd name="T2" fmla="*/ 29 w 735"/>
                  <a:gd name="T3" fmla="*/ 1798 h 4316"/>
                  <a:gd name="T4" fmla="*/ 71 w 735"/>
                  <a:gd name="T5" fmla="*/ 1505 h 4316"/>
                  <a:gd name="T6" fmla="*/ 131 w 735"/>
                  <a:gd name="T7" fmla="*/ 1223 h 4316"/>
                  <a:gd name="T8" fmla="*/ 215 w 735"/>
                  <a:gd name="T9" fmla="*/ 941 h 4316"/>
                  <a:gd name="T10" fmla="*/ 316 w 735"/>
                  <a:gd name="T11" fmla="*/ 689 h 4316"/>
                  <a:gd name="T12" fmla="*/ 442 w 735"/>
                  <a:gd name="T13" fmla="*/ 444 h 4316"/>
                  <a:gd name="T14" fmla="*/ 580 w 735"/>
                  <a:gd name="T15" fmla="*/ 216 h 4316"/>
                  <a:gd name="T16" fmla="*/ 735 w 735"/>
                  <a:gd name="T17" fmla="*/ 0 h 4316"/>
                  <a:gd name="T18" fmla="*/ 723 w 735"/>
                  <a:gd name="T19" fmla="*/ 0 h 4316"/>
                  <a:gd name="T20" fmla="*/ 568 w 735"/>
                  <a:gd name="T21" fmla="*/ 210 h 4316"/>
                  <a:gd name="T22" fmla="*/ 430 w 735"/>
                  <a:gd name="T23" fmla="*/ 438 h 4316"/>
                  <a:gd name="T24" fmla="*/ 311 w 735"/>
                  <a:gd name="T25" fmla="*/ 683 h 4316"/>
                  <a:gd name="T26" fmla="*/ 209 w 735"/>
                  <a:gd name="T27" fmla="*/ 941 h 4316"/>
                  <a:gd name="T28" fmla="*/ 125 w 735"/>
                  <a:gd name="T29" fmla="*/ 1217 h 4316"/>
                  <a:gd name="T30" fmla="*/ 59 w 735"/>
                  <a:gd name="T31" fmla="*/ 1505 h 4316"/>
                  <a:gd name="T32" fmla="*/ 18 w 735"/>
                  <a:gd name="T33" fmla="*/ 1798 h 4316"/>
                  <a:gd name="T34" fmla="*/ 0 w 735"/>
                  <a:gd name="T35" fmla="*/ 2098 h 4316"/>
                  <a:gd name="T36" fmla="*/ 6 w 735"/>
                  <a:gd name="T37" fmla="*/ 2404 h 4316"/>
                  <a:gd name="T38" fmla="*/ 29 w 735"/>
                  <a:gd name="T39" fmla="*/ 2709 h 4316"/>
                  <a:gd name="T40" fmla="*/ 77 w 735"/>
                  <a:gd name="T41" fmla="*/ 3015 h 4316"/>
                  <a:gd name="T42" fmla="*/ 149 w 735"/>
                  <a:gd name="T43" fmla="*/ 3315 h 4316"/>
                  <a:gd name="T44" fmla="*/ 227 w 735"/>
                  <a:gd name="T45" fmla="*/ 3573 h 4316"/>
                  <a:gd name="T46" fmla="*/ 316 w 735"/>
                  <a:gd name="T47" fmla="*/ 3824 h 4316"/>
                  <a:gd name="T48" fmla="*/ 424 w 735"/>
                  <a:gd name="T49" fmla="*/ 4076 h 4316"/>
                  <a:gd name="T50" fmla="*/ 544 w 735"/>
                  <a:gd name="T51" fmla="*/ 4316 h 4316"/>
                  <a:gd name="T52" fmla="*/ 556 w 735"/>
                  <a:gd name="T53" fmla="*/ 4316 h 4316"/>
                  <a:gd name="T54" fmla="*/ 436 w 735"/>
                  <a:gd name="T55" fmla="*/ 4076 h 4316"/>
                  <a:gd name="T56" fmla="*/ 328 w 735"/>
                  <a:gd name="T57" fmla="*/ 3824 h 4316"/>
                  <a:gd name="T58" fmla="*/ 239 w 735"/>
                  <a:gd name="T59" fmla="*/ 3573 h 4316"/>
                  <a:gd name="T60" fmla="*/ 161 w 735"/>
                  <a:gd name="T61" fmla="*/ 3315 h 4316"/>
                  <a:gd name="T62" fmla="*/ 89 w 735"/>
                  <a:gd name="T63" fmla="*/ 3015 h 4316"/>
                  <a:gd name="T64" fmla="*/ 41 w 735"/>
                  <a:gd name="T65" fmla="*/ 2709 h 4316"/>
                  <a:gd name="T66" fmla="*/ 18 w 735"/>
                  <a:gd name="T67" fmla="*/ 2404 h 4316"/>
                  <a:gd name="T68" fmla="*/ 12 w 735"/>
                  <a:gd name="T69" fmla="*/ 2098 h 4316"/>
                  <a:gd name="T70" fmla="*/ 12 w 735"/>
                  <a:gd name="T71" fmla="*/ 209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34835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>
                  <a:gd name="T0" fmla="*/ 18 w 837"/>
                  <a:gd name="T1" fmla="*/ 1948 h 4316"/>
                  <a:gd name="T2" fmla="*/ 48 w 837"/>
                  <a:gd name="T3" fmla="*/ 1708 h 4316"/>
                  <a:gd name="T4" fmla="*/ 96 w 837"/>
                  <a:gd name="T5" fmla="*/ 1475 h 4316"/>
                  <a:gd name="T6" fmla="*/ 161 w 837"/>
                  <a:gd name="T7" fmla="*/ 1235 h 4316"/>
                  <a:gd name="T8" fmla="*/ 251 w 837"/>
                  <a:gd name="T9" fmla="*/ 995 h 4316"/>
                  <a:gd name="T10" fmla="*/ 365 w 837"/>
                  <a:gd name="T11" fmla="*/ 755 h 4316"/>
                  <a:gd name="T12" fmla="*/ 496 w 837"/>
                  <a:gd name="T13" fmla="*/ 510 h 4316"/>
                  <a:gd name="T14" fmla="*/ 658 w 837"/>
                  <a:gd name="T15" fmla="*/ 258 h 4316"/>
                  <a:gd name="T16" fmla="*/ 741 w 837"/>
                  <a:gd name="T17" fmla="*/ 132 h 4316"/>
                  <a:gd name="T18" fmla="*/ 837 w 837"/>
                  <a:gd name="T19" fmla="*/ 0 h 4316"/>
                  <a:gd name="T20" fmla="*/ 825 w 837"/>
                  <a:gd name="T21" fmla="*/ 0 h 4316"/>
                  <a:gd name="T22" fmla="*/ 729 w 837"/>
                  <a:gd name="T23" fmla="*/ 132 h 4316"/>
                  <a:gd name="T24" fmla="*/ 640 w 837"/>
                  <a:gd name="T25" fmla="*/ 258 h 4316"/>
                  <a:gd name="T26" fmla="*/ 562 w 837"/>
                  <a:gd name="T27" fmla="*/ 384 h 4316"/>
                  <a:gd name="T28" fmla="*/ 484 w 837"/>
                  <a:gd name="T29" fmla="*/ 510 h 4316"/>
                  <a:gd name="T30" fmla="*/ 353 w 837"/>
                  <a:gd name="T31" fmla="*/ 755 h 4316"/>
                  <a:gd name="T32" fmla="*/ 239 w 837"/>
                  <a:gd name="T33" fmla="*/ 995 h 4316"/>
                  <a:gd name="T34" fmla="*/ 150 w 837"/>
                  <a:gd name="T35" fmla="*/ 1235 h 4316"/>
                  <a:gd name="T36" fmla="*/ 84 w 837"/>
                  <a:gd name="T37" fmla="*/ 1469 h 4316"/>
                  <a:gd name="T38" fmla="*/ 36 w 837"/>
                  <a:gd name="T39" fmla="*/ 1702 h 4316"/>
                  <a:gd name="T40" fmla="*/ 6 w 837"/>
                  <a:gd name="T41" fmla="*/ 1942 h 4316"/>
                  <a:gd name="T42" fmla="*/ 0 w 837"/>
                  <a:gd name="T43" fmla="*/ 2200 h 4316"/>
                  <a:gd name="T44" fmla="*/ 12 w 837"/>
                  <a:gd name="T45" fmla="*/ 2470 h 4316"/>
                  <a:gd name="T46" fmla="*/ 48 w 837"/>
                  <a:gd name="T47" fmla="*/ 2739 h 4316"/>
                  <a:gd name="T48" fmla="*/ 114 w 837"/>
                  <a:gd name="T49" fmla="*/ 3027 h 4316"/>
                  <a:gd name="T50" fmla="*/ 150 w 837"/>
                  <a:gd name="T51" fmla="*/ 3171 h 4316"/>
                  <a:gd name="T52" fmla="*/ 197 w 837"/>
                  <a:gd name="T53" fmla="*/ 3321 h 4316"/>
                  <a:gd name="T54" fmla="*/ 245 w 837"/>
                  <a:gd name="T55" fmla="*/ 3477 h 4316"/>
                  <a:gd name="T56" fmla="*/ 305 w 837"/>
                  <a:gd name="T57" fmla="*/ 3639 h 4316"/>
                  <a:gd name="T58" fmla="*/ 365 w 837"/>
                  <a:gd name="T59" fmla="*/ 3800 h 4316"/>
                  <a:gd name="T60" fmla="*/ 437 w 837"/>
                  <a:gd name="T61" fmla="*/ 3968 h 4316"/>
                  <a:gd name="T62" fmla="*/ 508 w 837"/>
                  <a:gd name="T63" fmla="*/ 4136 h 4316"/>
                  <a:gd name="T64" fmla="*/ 592 w 837"/>
                  <a:gd name="T65" fmla="*/ 4316 h 4316"/>
                  <a:gd name="T66" fmla="*/ 604 w 837"/>
                  <a:gd name="T67" fmla="*/ 4316 h 4316"/>
                  <a:gd name="T68" fmla="*/ 520 w 837"/>
                  <a:gd name="T69" fmla="*/ 4136 h 4316"/>
                  <a:gd name="T70" fmla="*/ 448 w 837"/>
                  <a:gd name="T71" fmla="*/ 3968 h 4316"/>
                  <a:gd name="T72" fmla="*/ 377 w 837"/>
                  <a:gd name="T73" fmla="*/ 3800 h 4316"/>
                  <a:gd name="T74" fmla="*/ 317 w 837"/>
                  <a:gd name="T75" fmla="*/ 3639 h 4316"/>
                  <a:gd name="T76" fmla="*/ 257 w 837"/>
                  <a:gd name="T77" fmla="*/ 3477 h 4316"/>
                  <a:gd name="T78" fmla="*/ 209 w 837"/>
                  <a:gd name="T79" fmla="*/ 3327 h 4316"/>
                  <a:gd name="T80" fmla="*/ 161 w 837"/>
                  <a:gd name="T81" fmla="*/ 3171 h 4316"/>
                  <a:gd name="T82" fmla="*/ 126 w 837"/>
                  <a:gd name="T83" fmla="*/ 3027 h 4316"/>
                  <a:gd name="T84" fmla="*/ 60 w 837"/>
                  <a:gd name="T85" fmla="*/ 2739 h 4316"/>
                  <a:gd name="T86" fmla="*/ 24 w 837"/>
                  <a:gd name="T87" fmla="*/ 2470 h 4316"/>
                  <a:gd name="T88" fmla="*/ 12 w 837"/>
                  <a:gd name="T89" fmla="*/ 2206 h 4316"/>
                  <a:gd name="T90" fmla="*/ 18 w 837"/>
                  <a:gd name="T91" fmla="*/ 1948 h 4316"/>
                  <a:gd name="T92" fmla="*/ 18 w 837"/>
                  <a:gd name="T93" fmla="*/ 194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</p:grpSp>
        <p:sp>
          <p:nvSpPr>
            <p:cNvPr id="34836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>
                <a:gd name="T0" fmla="*/ 0 w 604"/>
                <a:gd name="T1" fmla="*/ 54 h 1415"/>
                <a:gd name="T2" fmla="*/ 42 w 604"/>
                <a:gd name="T3" fmla="*/ 228 h 1415"/>
                <a:gd name="T4" fmla="*/ 96 w 604"/>
                <a:gd name="T5" fmla="*/ 402 h 1415"/>
                <a:gd name="T6" fmla="*/ 161 w 604"/>
                <a:gd name="T7" fmla="*/ 576 h 1415"/>
                <a:gd name="T8" fmla="*/ 227 w 604"/>
                <a:gd name="T9" fmla="*/ 744 h 1415"/>
                <a:gd name="T10" fmla="*/ 305 w 604"/>
                <a:gd name="T11" fmla="*/ 917 h 1415"/>
                <a:gd name="T12" fmla="*/ 389 w 604"/>
                <a:gd name="T13" fmla="*/ 1085 h 1415"/>
                <a:gd name="T14" fmla="*/ 484 w 604"/>
                <a:gd name="T15" fmla="*/ 1253 h 1415"/>
                <a:gd name="T16" fmla="*/ 586 w 604"/>
                <a:gd name="T17" fmla="*/ 1415 h 1415"/>
                <a:gd name="T18" fmla="*/ 604 w 604"/>
                <a:gd name="T19" fmla="*/ 1415 h 1415"/>
                <a:gd name="T20" fmla="*/ 496 w 604"/>
                <a:gd name="T21" fmla="*/ 1247 h 1415"/>
                <a:gd name="T22" fmla="*/ 401 w 604"/>
                <a:gd name="T23" fmla="*/ 1073 h 1415"/>
                <a:gd name="T24" fmla="*/ 311 w 604"/>
                <a:gd name="T25" fmla="*/ 899 h 1415"/>
                <a:gd name="T26" fmla="*/ 233 w 604"/>
                <a:gd name="T27" fmla="*/ 720 h 1415"/>
                <a:gd name="T28" fmla="*/ 161 w 604"/>
                <a:gd name="T29" fmla="*/ 546 h 1415"/>
                <a:gd name="T30" fmla="*/ 102 w 604"/>
                <a:gd name="T31" fmla="*/ 366 h 1415"/>
                <a:gd name="T32" fmla="*/ 48 w 604"/>
                <a:gd name="T33" fmla="*/ 180 h 1415"/>
                <a:gd name="T34" fmla="*/ 0 w 604"/>
                <a:gd name="T35" fmla="*/ 0 h 1415"/>
                <a:gd name="T36" fmla="*/ 0 w 604"/>
                <a:gd name="T37" fmla="*/ 54 h 1415"/>
                <a:gd name="T38" fmla="*/ 0 w 604"/>
                <a:gd name="T39" fmla="*/ 54 h 1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34837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>
                <a:gd name="T0" fmla="*/ 0 w 227"/>
                <a:gd name="T1" fmla="*/ 30 h 426"/>
                <a:gd name="T2" fmla="*/ 108 w 227"/>
                <a:gd name="T3" fmla="*/ 240 h 426"/>
                <a:gd name="T4" fmla="*/ 215 w 227"/>
                <a:gd name="T5" fmla="*/ 426 h 426"/>
                <a:gd name="T6" fmla="*/ 227 w 227"/>
                <a:gd name="T7" fmla="*/ 426 h 426"/>
                <a:gd name="T8" fmla="*/ 167 w 227"/>
                <a:gd name="T9" fmla="*/ 330 h 426"/>
                <a:gd name="T10" fmla="*/ 114 w 227"/>
                <a:gd name="T11" fmla="*/ 222 h 426"/>
                <a:gd name="T12" fmla="*/ 0 w 227"/>
                <a:gd name="T13" fmla="*/ 0 h 426"/>
                <a:gd name="T14" fmla="*/ 0 w 227"/>
                <a:gd name="T15" fmla="*/ 30 h 426"/>
                <a:gd name="T16" fmla="*/ 0 w 227"/>
                <a:gd name="T17" fmla="*/ 30 h 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34838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>
                <a:gd name="T0" fmla="*/ 981 w 981"/>
                <a:gd name="T1" fmla="*/ 1786 h 1786"/>
                <a:gd name="T2" fmla="*/ 981 w 981"/>
                <a:gd name="T3" fmla="*/ 1720 h 1786"/>
                <a:gd name="T4" fmla="*/ 969 w 981"/>
                <a:gd name="T5" fmla="*/ 1666 h 1786"/>
                <a:gd name="T6" fmla="*/ 957 w 981"/>
                <a:gd name="T7" fmla="*/ 1613 h 1786"/>
                <a:gd name="T8" fmla="*/ 921 w 981"/>
                <a:gd name="T9" fmla="*/ 1487 h 1786"/>
                <a:gd name="T10" fmla="*/ 885 w 981"/>
                <a:gd name="T11" fmla="*/ 1361 h 1786"/>
                <a:gd name="T12" fmla="*/ 796 w 981"/>
                <a:gd name="T13" fmla="*/ 1121 h 1786"/>
                <a:gd name="T14" fmla="*/ 682 w 981"/>
                <a:gd name="T15" fmla="*/ 899 h 1786"/>
                <a:gd name="T16" fmla="*/ 562 w 981"/>
                <a:gd name="T17" fmla="*/ 689 h 1786"/>
                <a:gd name="T18" fmla="*/ 431 w 981"/>
                <a:gd name="T19" fmla="*/ 498 h 1786"/>
                <a:gd name="T20" fmla="*/ 293 w 981"/>
                <a:gd name="T21" fmla="*/ 318 h 1786"/>
                <a:gd name="T22" fmla="*/ 150 w 981"/>
                <a:gd name="T23" fmla="*/ 150 h 1786"/>
                <a:gd name="T24" fmla="*/ 12 w 981"/>
                <a:gd name="T25" fmla="*/ 0 h 1786"/>
                <a:gd name="T26" fmla="*/ 0 w 981"/>
                <a:gd name="T27" fmla="*/ 0 h 1786"/>
                <a:gd name="T28" fmla="*/ 138 w 981"/>
                <a:gd name="T29" fmla="*/ 150 h 1786"/>
                <a:gd name="T30" fmla="*/ 275 w 981"/>
                <a:gd name="T31" fmla="*/ 318 h 1786"/>
                <a:gd name="T32" fmla="*/ 413 w 981"/>
                <a:gd name="T33" fmla="*/ 498 h 1786"/>
                <a:gd name="T34" fmla="*/ 545 w 981"/>
                <a:gd name="T35" fmla="*/ 689 h 1786"/>
                <a:gd name="T36" fmla="*/ 670 w 981"/>
                <a:gd name="T37" fmla="*/ 899 h 1786"/>
                <a:gd name="T38" fmla="*/ 778 w 981"/>
                <a:gd name="T39" fmla="*/ 1121 h 1786"/>
                <a:gd name="T40" fmla="*/ 873 w 981"/>
                <a:gd name="T41" fmla="*/ 1361 h 1786"/>
                <a:gd name="T42" fmla="*/ 909 w 981"/>
                <a:gd name="T43" fmla="*/ 1487 h 1786"/>
                <a:gd name="T44" fmla="*/ 945 w 981"/>
                <a:gd name="T45" fmla="*/ 1619 h 1786"/>
                <a:gd name="T46" fmla="*/ 963 w 981"/>
                <a:gd name="T47" fmla="*/ 1702 h 1786"/>
                <a:gd name="T48" fmla="*/ 981 w 981"/>
                <a:gd name="T49" fmla="*/ 1786 h 1786"/>
                <a:gd name="T50" fmla="*/ 981 w 981"/>
                <a:gd name="T51" fmla="*/ 1786 h 17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1036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21 w 717"/>
                <a:gd name="T1" fmla="*/ 845 h 845"/>
                <a:gd name="T2" fmla="*/ 721 w 717"/>
                <a:gd name="T3" fmla="*/ 821 h 845"/>
                <a:gd name="T4" fmla="*/ 578 w 717"/>
                <a:gd name="T5" fmla="*/ 605 h 845"/>
                <a:gd name="T6" fmla="*/ 408 w 717"/>
                <a:gd name="T7" fmla="*/ 396 h 845"/>
                <a:gd name="T8" fmla="*/ 223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11 w 717"/>
                <a:gd name="T15" fmla="*/ 198 h 845"/>
                <a:gd name="T16" fmla="*/ 402 w 717"/>
                <a:gd name="T17" fmla="*/ 408 h 845"/>
                <a:gd name="T18" fmla="*/ 572 w 717"/>
                <a:gd name="T19" fmla="*/ 623 h 845"/>
                <a:gd name="T20" fmla="*/ 721 w 717"/>
                <a:gd name="T21" fmla="*/ 845 h 845"/>
                <a:gd name="T22" fmla="*/ 721 w 717"/>
                <a:gd name="T23" fmla="*/ 845 h 84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7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09 w 407"/>
                <a:gd name="T1" fmla="*/ 414 h 414"/>
                <a:gd name="T2" fmla="*/ 409 w 407"/>
                <a:gd name="T3" fmla="*/ 396 h 414"/>
                <a:gd name="T4" fmla="*/ 224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18 w 407"/>
                <a:gd name="T13" fmla="*/ 204 h 414"/>
                <a:gd name="T14" fmla="*/ 409 w 407"/>
                <a:gd name="T15" fmla="*/ 414 h 414"/>
                <a:gd name="T16" fmla="*/ 409 w 407"/>
                <a:gd name="T17" fmla="*/ 414 h 4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41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>
                <a:gd name="T0" fmla="*/ 0 w 855"/>
                <a:gd name="T1" fmla="*/ 1361 h 1409"/>
                <a:gd name="T2" fmla="*/ 0 w 855"/>
                <a:gd name="T3" fmla="*/ 1409 h 1409"/>
                <a:gd name="T4" fmla="*/ 54 w 855"/>
                <a:gd name="T5" fmla="*/ 1211 h 1409"/>
                <a:gd name="T6" fmla="*/ 126 w 855"/>
                <a:gd name="T7" fmla="*/ 1013 h 1409"/>
                <a:gd name="T8" fmla="*/ 215 w 855"/>
                <a:gd name="T9" fmla="*/ 827 h 1409"/>
                <a:gd name="T10" fmla="*/ 311 w 855"/>
                <a:gd name="T11" fmla="*/ 647 h 1409"/>
                <a:gd name="T12" fmla="*/ 431 w 855"/>
                <a:gd name="T13" fmla="*/ 474 h 1409"/>
                <a:gd name="T14" fmla="*/ 556 w 855"/>
                <a:gd name="T15" fmla="*/ 312 h 1409"/>
                <a:gd name="T16" fmla="*/ 700 w 855"/>
                <a:gd name="T17" fmla="*/ 150 h 1409"/>
                <a:gd name="T18" fmla="*/ 855 w 855"/>
                <a:gd name="T19" fmla="*/ 0 h 1409"/>
                <a:gd name="T20" fmla="*/ 837 w 855"/>
                <a:gd name="T21" fmla="*/ 0 h 1409"/>
                <a:gd name="T22" fmla="*/ 688 w 855"/>
                <a:gd name="T23" fmla="*/ 144 h 1409"/>
                <a:gd name="T24" fmla="*/ 550 w 855"/>
                <a:gd name="T25" fmla="*/ 300 h 1409"/>
                <a:gd name="T26" fmla="*/ 425 w 855"/>
                <a:gd name="T27" fmla="*/ 462 h 1409"/>
                <a:gd name="T28" fmla="*/ 311 w 855"/>
                <a:gd name="T29" fmla="*/ 629 h 1409"/>
                <a:gd name="T30" fmla="*/ 215 w 855"/>
                <a:gd name="T31" fmla="*/ 803 h 1409"/>
                <a:gd name="T32" fmla="*/ 132 w 855"/>
                <a:gd name="T33" fmla="*/ 983 h 1409"/>
                <a:gd name="T34" fmla="*/ 60 w 855"/>
                <a:gd name="T35" fmla="*/ 1169 h 1409"/>
                <a:gd name="T36" fmla="*/ 0 w 855"/>
                <a:gd name="T37" fmla="*/ 1361 h 1409"/>
                <a:gd name="T38" fmla="*/ 0 w 855"/>
                <a:gd name="T39" fmla="*/ 1361 h 14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1039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590 w 586"/>
                <a:gd name="T1" fmla="*/ 0 h 599"/>
                <a:gd name="T2" fmla="*/ 572 w 586"/>
                <a:gd name="T3" fmla="*/ 0 h 599"/>
                <a:gd name="T4" fmla="*/ 409 w 586"/>
                <a:gd name="T5" fmla="*/ 132 h 599"/>
                <a:gd name="T6" fmla="*/ 259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59 w 586"/>
                <a:gd name="T17" fmla="*/ 282 h 599"/>
                <a:gd name="T18" fmla="*/ 415 w 586"/>
                <a:gd name="T19" fmla="*/ 138 h 599"/>
                <a:gd name="T20" fmla="*/ 590 w 586"/>
                <a:gd name="T21" fmla="*/ 0 h 599"/>
                <a:gd name="T22" fmla="*/ 590 w 586"/>
                <a:gd name="T23" fmla="*/ 0 h 59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0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71 w 269"/>
                <a:gd name="T1" fmla="*/ 0 h 252"/>
                <a:gd name="T2" fmla="*/ 253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71 w 269"/>
                <a:gd name="T15" fmla="*/ 0 h 252"/>
                <a:gd name="T16" fmla="*/ 271 w 269"/>
                <a:gd name="T17" fmla="*/ 0 h 2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1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2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3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44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1047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8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9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0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1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45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6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1027" name="Picture 44" descr="Okrugli sa slovima mojEngl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04800"/>
            <a:ext cx="94615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61" name="Text Box 45"/>
          <p:cNvSpPr txBox="1">
            <a:spLocks noChangeArrowheads="1"/>
          </p:cNvSpPr>
          <p:nvPr/>
        </p:nvSpPr>
        <p:spPr bwMode="auto">
          <a:xfrm>
            <a:off x="1476375" y="765175"/>
            <a:ext cx="30241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hr-HR" sz="12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International Relations Office</a:t>
            </a:r>
            <a:r>
              <a:rPr lang="hr-HR" b="0">
                <a:latin typeface="Arial" charset="0"/>
              </a:rPr>
              <a:t> 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9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nizg.hr/suradnja/medunarodna-razmjena/razmjena-studenata/natjecaji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iro@kif.hr" TargetMode="External"/><Relationship Id="rId2" Type="http://schemas.openxmlformats.org/officeDocument/2006/relationships/hyperlink" Target="https://www.kif.unizg.hr/suradnja/medunarodna_razmjena/mobilnost_studenata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kif.unizg.hr/suradnja/medunarodna_razmjena/partnerska_sveucilista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b="1" dirty="0">
                <a:latin typeface="Candara" pitchFamily="34" charset="0"/>
              </a:rPr>
              <a:t>ERASMUS+ 2022./2023. </a:t>
            </a:r>
            <a:r>
              <a:rPr lang="hr-HR" sz="4800" dirty="0"/>
              <a:t> 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4221163"/>
            <a:ext cx="6400800" cy="1752600"/>
          </a:xfrm>
        </p:spPr>
        <p:txBody>
          <a:bodyPr/>
          <a:lstStyle/>
          <a:p>
            <a:pPr eaLnBrk="1" hangingPunct="1">
              <a:defRPr/>
            </a:pPr>
            <a:r>
              <a:rPr lang="hr-HR" sz="4000" b="1">
                <a:latin typeface="Candara" pitchFamily="34" charset="0"/>
              </a:rPr>
              <a:t>MOBILNOST STUDENATA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11560" y="1340768"/>
            <a:ext cx="8229600" cy="13970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hr-HR" sz="2800" dirty="0"/>
              <a:t>Natječaj je objavljen na poveznici </a:t>
            </a:r>
            <a:r>
              <a:rPr lang="hr-HR" sz="2800" b="0" i="0" dirty="0">
                <a:solidFill>
                  <a:srgbClr val="212121"/>
                </a:solidFill>
                <a:effectLst/>
                <a:latin typeface="PT Sans" panose="020B0503020203020204" pitchFamily="34" charset="-18"/>
              </a:rPr>
              <a:t> </a:t>
            </a:r>
            <a:r>
              <a:rPr lang="hr-HR" sz="2800" b="0" i="0" u="sng" dirty="0">
                <a:solidFill>
                  <a:srgbClr val="0000FF"/>
                </a:solidFill>
                <a:effectLst/>
                <a:latin typeface="PT Sans" panose="020B0503020203020204" pitchFamily="34" charset="-18"/>
                <a:hlinkClick r:id="rId2"/>
              </a:rPr>
              <a:t>http://www.unizg.hr/suradnja/medunarodna-razmjena/razmjena-studenata/natjecaji/</a:t>
            </a:r>
            <a:r>
              <a:rPr lang="hr-HR" sz="2800" b="0" i="0" dirty="0">
                <a:solidFill>
                  <a:srgbClr val="212121"/>
                </a:solidFill>
                <a:effectLst/>
                <a:latin typeface="PT Sans" panose="020B0503020203020204" pitchFamily="34" charset="-18"/>
              </a:rPr>
              <a:t>.</a:t>
            </a:r>
            <a:r>
              <a:rPr lang="hr-HR" sz="2800" dirty="0"/>
              <a:t> </a:t>
            </a:r>
          </a:p>
          <a:p>
            <a:pPr eaLnBrk="1" hangingPunct="1">
              <a:defRPr/>
            </a:pPr>
            <a:r>
              <a:rPr lang="hr-HR" sz="2400" dirty="0"/>
              <a:t>Dokumentacija za prijavu na natječaj (donosi se u Ured za međunarodnu suradnju, soba 24), rok 25.veljače 2022, do 12.00 sati:</a:t>
            </a:r>
          </a:p>
          <a:p>
            <a:pPr lvl="1" eaLnBrk="1" hangingPunct="1">
              <a:defRPr/>
            </a:pPr>
            <a:r>
              <a:rPr lang="hr-HR" sz="2000" dirty="0"/>
              <a:t>Ispunjena online prijava </a:t>
            </a:r>
          </a:p>
          <a:p>
            <a:pPr lvl="1" eaLnBrk="1" hangingPunct="1">
              <a:defRPr/>
            </a:pPr>
            <a:r>
              <a:rPr lang="hr-HR" sz="2000" dirty="0"/>
              <a:t>Motivacijsko pismo </a:t>
            </a:r>
          </a:p>
          <a:p>
            <a:pPr lvl="1" eaLnBrk="1" hangingPunct="1">
              <a:defRPr/>
            </a:pPr>
            <a:r>
              <a:rPr lang="hr-HR" sz="2000" dirty="0"/>
              <a:t>Životopis na </a:t>
            </a:r>
            <a:r>
              <a:rPr lang="hr-HR" sz="2000" dirty="0" err="1"/>
              <a:t>Europass</a:t>
            </a:r>
            <a:r>
              <a:rPr lang="hr-HR" sz="2000" dirty="0"/>
              <a:t> obrascu </a:t>
            </a:r>
          </a:p>
          <a:p>
            <a:pPr lvl="1" eaLnBrk="1" hangingPunct="1">
              <a:defRPr/>
            </a:pPr>
            <a:r>
              <a:rPr lang="hr-HR" sz="2000" dirty="0"/>
              <a:t>Potvrda o znanju engleskog jezika na razini B2</a:t>
            </a:r>
          </a:p>
          <a:p>
            <a:pPr lvl="1" eaLnBrk="1" hangingPunct="1">
              <a:defRPr/>
            </a:pPr>
            <a:r>
              <a:rPr lang="hr-HR" sz="2000" dirty="0"/>
              <a:t>Potvrda o statusu studenta</a:t>
            </a:r>
          </a:p>
          <a:p>
            <a:pPr lvl="1" eaLnBrk="1" hangingPunct="1">
              <a:defRPr/>
            </a:pPr>
            <a:r>
              <a:rPr lang="hr-HR" sz="2000" dirty="0"/>
              <a:t>Potvrda o prijepisu ocjena </a:t>
            </a:r>
          </a:p>
          <a:p>
            <a:pPr lvl="1" eaLnBrk="1" hangingPunct="1">
              <a:defRPr/>
            </a:pPr>
            <a:r>
              <a:rPr lang="hr-HR" sz="2000" dirty="0"/>
              <a:t>Dokumentacija za studente s manje mogućnosti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hr-H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hr-HR" dirty="0"/>
              <a:t>Više informacija </a:t>
            </a:r>
          </a:p>
          <a:p>
            <a:pPr algn="ctr" eaLnBrk="1" hangingPunct="1">
              <a:buNone/>
              <a:defRPr/>
            </a:pPr>
            <a:r>
              <a:rPr lang="hr-HR" dirty="0">
                <a:hlinkClick r:id="rId2"/>
              </a:rPr>
              <a:t>https://www.kif.unizg.hr/suradnja/medunarodna_razmjena/mobilnost_studenata</a:t>
            </a:r>
            <a:r>
              <a:rPr lang="hr-HR" dirty="0"/>
              <a:t> </a:t>
            </a:r>
          </a:p>
          <a:p>
            <a:pPr algn="ctr" eaLnBrk="1" hangingPunct="1">
              <a:buNone/>
              <a:defRPr/>
            </a:pPr>
            <a:r>
              <a:rPr lang="hr-HR" dirty="0"/>
              <a:t>Ured za međunarodnu suradnju, protokol i odnose s javnošću </a:t>
            </a:r>
          </a:p>
          <a:p>
            <a:pPr algn="ctr" eaLnBrk="1" hangingPunct="1">
              <a:buNone/>
              <a:defRPr/>
            </a:pPr>
            <a:r>
              <a:rPr lang="hr-HR" dirty="0"/>
              <a:t>Kineziološki fakultet</a:t>
            </a:r>
          </a:p>
          <a:p>
            <a:pPr algn="ctr" eaLnBrk="1" hangingPunct="1">
              <a:buNone/>
              <a:defRPr/>
            </a:pPr>
            <a:r>
              <a:rPr lang="hr-HR" dirty="0">
                <a:hlinkClick r:id="rId3"/>
              </a:rPr>
              <a:t>iro@kif.hr</a:t>
            </a:r>
            <a:r>
              <a:rPr lang="hr-HR" dirty="0"/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4213" y="620713"/>
            <a:ext cx="8229600" cy="1143000"/>
          </a:xfrm>
          <a:effectLst>
            <a:outerShdw dist="23000" dir="5400000" rotWithShape="0">
              <a:schemeClr val="bg2">
                <a:alpha val="34999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defTabSz="457200" eaLnBrk="1" hangingPunct="1">
              <a:defRPr/>
            </a:pPr>
            <a:r>
              <a:rPr lang="hr-HR" sz="3600" b="1" dirty="0">
                <a:solidFill>
                  <a:schemeClr val="tx1"/>
                </a:solidFill>
                <a:latin typeface="Candara" pitchFamily="34" charset="0"/>
              </a:rPr>
              <a:t>Erasmus 2022./2023. </a:t>
            </a:r>
            <a:br>
              <a:rPr lang="hr-HR" sz="3600" b="1" dirty="0">
                <a:solidFill>
                  <a:schemeClr val="tx1"/>
                </a:solidFill>
                <a:latin typeface="Candara" pitchFamily="34" charset="0"/>
              </a:rPr>
            </a:br>
            <a:r>
              <a:rPr lang="hr-HR" sz="3600" b="1" dirty="0">
                <a:solidFill>
                  <a:schemeClr val="tx1"/>
                </a:solidFill>
                <a:latin typeface="Candara" pitchFamily="34" charset="0"/>
              </a:rPr>
              <a:t>Studenti</a:t>
            </a:r>
          </a:p>
        </p:txBody>
      </p:sp>
      <p:sp>
        <p:nvSpPr>
          <p:cNvPr id="4099" name="Text Box 8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429423" y="2420888"/>
            <a:ext cx="8516937" cy="295232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en-US" sz="2400" b="1" u="sng" dirty="0">
                <a:effectLst/>
                <a:latin typeface="Candara" panose="020E0502030303020204" pitchFamily="34" charset="0"/>
              </a:rPr>
              <a:t>Razina</a:t>
            </a:r>
            <a:r>
              <a:rPr lang="hr-HR" altLang="en-US" sz="2400" b="1" dirty="0">
                <a:effectLst/>
                <a:latin typeface="Candara" panose="020E0502030303020204" pitchFamily="34" charset="0"/>
              </a:rPr>
              <a:t>: 	preddiplomski, diplomski i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en-US" sz="2400" b="1" dirty="0">
                <a:effectLst/>
                <a:latin typeface="Candara" panose="020E0502030303020204" pitchFamily="34" charset="0"/>
              </a:rPr>
              <a:t>			doktorski studiji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en-US" sz="2400" b="1" u="sng" dirty="0">
                <a:effectLst/>
                <a:latin typeface="Candara" panose="020E0502030303020204" pitchFamily="34" charset="0"/>
              </a:rPr>
              <a:t>Odredište</a:t>
            </a:r>
            <a:r>
              <a:rPr lang="hr-HR" altLang="en-US" sz="2400" b="1" dirty="0">
                <a:effectLst/>
                <a:latin typeface="Candara" panose="020E0502030303020204" pitchFamily="34" charset="0"/>
              </a:rPr>
              <a:t>:  	isključivo države članice EU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hr-HR" altLang="en-US" sz="2400" b="1" dirty="0">
              <a:effectLst/>
              <a:latin typeface="Candara" panose="020E0502030303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en-US" sz="2400" b="1" dirty="0">
                <a:effectLst/>
                <a:latin typeface="Candara" panose="020E0502030303020204" pitchFamily="34" charset="0"/>
              </a:rPr>
              <a:t>- STUDIJSKI BORAVAK ili kombinacija studijskog boravka i stručne prakse (do 2 mjeseca) na istom sveučilištu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eaLnBrk="1" hangingPunct="1">
              <a:defRPr/>
            </a:pPr>
            <a:r>
              <a:rPr lang="hr-HR"/>
              <a:t>Ciljevi 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hr-HR" altLang="en-US" sz="2800" b="1"/>
              <a:t>Studijski boravak</a:t>
            </a:r>
          </a:p>
          <a:p>
            <a:pPr eaLnBrk="1" hangingPunct="1">
              <a:lnSpc>
                <a:spcPct val="90000"/>
              </a:lnSpc>
            </a:pPr>
            <a:r>
              <a:rPr lang="hr-HR" altLang="en-US" sz="2800">
                <a:solidFill>
                  <a:schemeClr val="folHlink"/>
                </a:solidFill>
              </a:rPr>
              <a:t>Stjecanje novih iskustava</a:t>
            </a:r>
            <a:r>
              <a:rPr lang="hr-HR" altLang="en-US" sz="2800"/>
              <a:t> u području obrazovanja, jezika i kulture</a:t>
            </a:r>
          </a:p>
          <a:p>
            <a:pPr eaLnBrk="1" hangingPunct="1">
              <a:lnSpc>
                <a:spcPct val="90000"/>
              </a:lnSpc>
            </a:pPr>
            <a:r>
              <a:rPr lang="hr-HR" altLang="en-US" sz="2800">
                <a:solidFill>
                  <a:schemeClr val="folHlink"/>
                </a:solidFill>
              </a:rPr>
              <a:t>Promocija suradnje</a:t>
            </a:r>
            <a:r>
              <a:rPr lang="hr-HR" altLang="en-US" sz="2800"/>
              <a:t> među visokoškolskim ustanovama i njihova internacionalizacija</a:t>
            </a:r>
          </a:p>
          <a:p>
            <a:pPr eaLnBrk="1" hangingPunct="1">
              <a:lnSpc>
                <a:spcPct val="90000"/>
              </a:lnSpc>
            </a:pPr>
            <a:r>
              <a:rPr lang="hr-HR" altLang="en-US" sz="2800">
                <a:solidFill>
                  <a:schemeClr val="folHlink"/>
                </a:solidFill>
              </a:rPr>
              <a:t>Izgradnja visokokvalificiranog, stručnog kadra</a:t>
            </a:r>
            <a:r>
              <a:rPr lang="hr-HR" altLang="en-US" sz="2800"/>
              <a:t> s međunarodnim iskustvom u obrazovanju</a:t>
            </a:r>
          </a:p>
          <a:p>
            <a:pPr eaLnBrk="1" hangingPunct="1">
              <a:lnSpc>
                <a:spcPct val="90000"/>
              </a:lnSpc>
            </a:pPr>
            <a:r>
              <a:rPr lang="hr-HR" altLang="en-US" sz="2800">
                <a:solidFill>
                  <a:schemeClr val="folHlink"/>
                </a:solidFill>
              </a:rPr>
              <a:t>Jednostavnije priznavanje</a:t>
            </a:r>
            <a:r>
              <a:rPr lang="hr-HR" altLang="en-US" sz="2800"/>
              <a:t> razdoblja mobilnosti te prijenos bodova primjenjujući ECTS bodovni sustav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hr-HR" altLang="en-US" sz="28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eaLnBrk="1" hangingPunct="1">
              <a:defRPr/>
            </a:pPr>
            <a:r>
              <a:rPr lang="hr-HR"/>
              <a:t>Osnovni uvjeti 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hr-HR" sz="2000" b="1" dirty="0"/>
              <a:t>Osnovni uvjeti: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hr-HR" sz="2000" dirty="0"/>
              <a:t>Dužina studijskog boravka odnosno stručne prakse može iznositi </a:t>
            </a:r>
            <a:r>
              <a:rPr lang="hr-HR" sz="2000" dirty="0">
                <a:solidFill>
                  <a:schemeClr val="folHlink"/>
                </a:solidFill>
              </a:rPr>
              <a:t>najmanje 3, a najviše 12 mjeseci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hr-HR" sz="2000" dirty="0">
                <a:solidFill>
                  <a:schemeClr val="folHlink"/>
                </a:solidFill>
              </a:rPr>
              <a:t>Status državljanina</a:t>
            </a:r>
            <a:r>
              <a:rPr lang="hr-HR" sz="2000" dirty="0"/>
              <a:t> Republike Hrvatske ili neke druge države sudionice Programa (države članice EU, EFTA države + Turska), status izbjeglice, osobe bez državljanstva odnosno registrirano stalno boravište u Republici Hrvatskoj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hr-HR" sz="2000" dirty="0"/>
              <a:t>U trenutku odlaska na mobilnost studenti moraju biti </a:t>
            </a:r>
            <a:r>
              <a:rPr lang="hr-HR" sz="2000" dirty="0">
                <a:solidFill>
                  <a:schemeClr val="folHlink"/>
                </a:solidFill>
              </a:rPr>
              <a:t>upisani u najmanje 2. godinu</a:t>
            </a:r>
            <a:r>
              <a:rPr lang="hr-HR" sz="2000" dirty="0"/>
              <a:t> preddiplomskog studija sveučilišnog ili stručnog studija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hr-HR" sz="2000" dirty="0">
                <a:solidFill>
                  <a:schemeClr val="folHlink"/>
                </a:solidFill>
              </a:rPr>
              <a:t>Mobilnost </a:t>
            </a:r>
            <a:r>
              <a:rPr lang="hr-HR" sz="2000" dirty="0"/>
              <a:t>je moguće ostvariti u visokoškolskim ustanovama </a:t>
            </a:r>
            <a:r>
              <a:rPr lang="hr-HR" sz="2000" dirty="0">
                <a:solidFill>
                  <a:schemeClr val="folHlink"/>
                </a:solidFill>
              </a:rPr>
              <a:t>unutar 27 država članica EU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hr-HR" sz="2000" dirty="0"/>
              <a:t>Visokoškolska ustanova u inozemstvu Erasmus+ studentima </a:t>
            </a:r>
            <a:r>
              <a:rPr lang="hr-HR" sz="2000" dirty="0">
                <a:solidFill>
                  <a:schemeClr val="folHlink"/>
                </a:solidFill>
              </a:rPr>
              <a:t>ne smije naplatiti školarinu</a:t>
            </a:r>
            <a:r>
              <a:rPr lang="hr-HR" sz="2000" dirty="0"/>
              <a:t> niti ostale naknade koje ne plaćaju njihovi matični studenti</a:t>
            </a:r>
          </a:p>
          <a:p>
            <a:pPr eaLnBrk="1" hangingPunct="1">
              <a:lnSpc>
                <a:spcPct val="80000"/>
              </a:lnSpc>
              <a:defRPr/>
            </a:pPr>
            <a:endParaRPr lang="hr-HR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hr-HR" altLang="en-US" sz="1800" b="1" dirty="0"/>
              <a:t>Obveze prije odlaska:</a:t>
            </a:r>
            <a:endParaRPr lang="hr-HR" altLang="en-US" sz="1800" dirty="0"/>
          </a:p>
          <a:p>
            <a:pPr eaLnBrk="1" hangingPunct="1">
              <a:lnSpc>
                <a:spcPct val="80000"/>
              </a:lnSpc>
            </a:pPr>
            <a:r>
              <a:rPr lang="hr-HR" altLang="en-US" sz="1800" dirty="0"/>
              <a:t>Prije odlaska studenti potpisuju sa svojom matičnom ustanovom </a:t>
            </a:r>
            <a:r>
              <a:rPr lang="hr-HR" altLang="en-US" sz="1800" dirty="0">
                <a:solidFill>
                  <a:schemeClr val="folHlink"/>
                </a:solidFill>
              </a:rPr>
              <a:t>Ugovor o dodjeli financijske potpore</a:t>
            </a:r>
            <a:r>
              <a:rPr lang="hr-HR" altLang="en-US" sz="1800" dirty="0"/>
              <a:t> kojim se uređuju međusobna prava i obveze. Ugovor se sastoji od dva privitka:</a:t>
            </a:r>
          </a:p>
          <a:p>
            <a:pPr eaLnBrk="1" hangingPunct="1">
              <a:lnSpc>
                <a:spcPct val="80000"/>
              </a:lnSpc>
            </a:pPr>
            <a:r>
              <a:rPr lang="hr-HR" altLang="en-US" sz="1800" dirty="0" err="1">
                <a:solidFill>
                  <a:schemeClr val="folHlink"/>
                </a:solidFill>
              </a:rPr>
              <a:t>Learning</a:t>
            </a:r>
            <a:r>
              <a:rPr lang="hr-HR" altLang="en-US" sz="1800" dirty="0">
                <a:solidFill>
                  <a:schemeClr val="folHlink"/>
                </a:solidFill>
              </a:rPr>
              <a:t> </a:t>
            </a:r>
            <a:r>
              <a:rPr lang="hr-HR" altLang="en-US" sz="1800" dirty="0" err="1">
                <a:solidFill>
                  <a:schemeClr val="folHlink"/>
                </a:solidFill>
              </a:rPr>
              <a:t>Agreement</a:t>
            </a:r>
            <a:r>
              <a:rPr lang="hr-HR" altLang="en-US" sz="1800" dirty="0">
                <a:solidFill>
                  <a:schemeClr val="folHlink"/>
                </a:solidFill>
              </a:rPr>
              <a:t> </a:t>
            </a:r>
            <a:r>
              <a:rPr lang="hr-HR" altLang="en-US" sz="1800" dirty="0"/>
              <a:t>u kojem su određene pojedinosti oko nastavnog plana i programa odnosno programa stručne prakse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hr-HR" altLang="en-US" sz="1800" b="1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hr-HR" altLang="en-US" sz="1800" b="1" dirty="0"/>
              <a:t>Obveze nakon povratka:</a:t>
            </a:r>
            <a:endParaRPr lang="hr-HR" altLang="en-US" sz="1800" dirty="0"/>
          </a:p>
          <a:p>
            <a:pPr eaLnBrk="1" hangingPunct="1">
              <a:lnSpc>
                <a:spcPct val="80000"/>
              </a:lnSpc>
            </a:pPr>
            <a:r>
              <a:rPr lang="hr-HR" altLang="en-US" sz="1800" dirty="0"/>
              <a:t>Studenti su nakon povratka iz inozemne ustanove dužni svojoj matičnoj ustanovi dostaviti sljedeće dokumente:</a:t>
            </a:r>
          </a:p>
          <a:p>
            <a:pPr eaLnBrk="1" hangingPunct="1">
              <a:lnSpc>
                <a:spcPct val="80000"/>
              </a:lnSpc>
            </a:pPr>
            <a:r>
              <a:rPr lang="hr-HR" altLang="en-US" sz="1800" dirty="0">
                <a:solidFill>
                  <a:schemeClr val="folHlink"/>
                </a:solidFill>
              </a:rPr>
              <a:t>Završno izvješće</a:t>
            </a:r>
            <a:r>
              <a:rPr lang="hr-HR" altLang="en-US" sz="1800" dirty="0"/>
              <a:t> (prema obrascu matične ustanove)</a:t>
            </a:r>
          </a:p>
          <a:p>
            <a:pPr eaLnBrk="1" hangingPunct="1">
              <a:lnSpc>
                <a:spcPct val="80000"/>
              </a:lnSpc>
            </a:pPr>
            <a:r>
              <a:rPr lang="hr-HR" altLang="en-US" sz="1800" dirty="0">
                <a:solidFill>
                  <a:schemeClr val="folHlink"/>
                </a:solidFill>
              </a:rPr>
              <a:t>Prijepis ocjena</a:t>
            </a:r>
          </a:p>
          <a:p>
            <a:pPr eaLnBrk="1" hangingPunct="1">
              <a:lnSpc>
                <a:spcPct val="80000"/>
              </a:lnSpc>
            </a:pPr>
            <a:r>
              <a:rPr lang="hr-HR" altLang="en-US" sz="1800" dirty="0">
                <a:solidFill>
                  <a:schemeClr val="folHlink"/>
                </a:solidFill>
              </a:rPr>
              <a:t>Potvrdu inozemne ustanove iz koje se vidi točna dužina boravka</a:t>
            </a:r>
          </a:p>
          <a:p>
            <a:pPr eaLnBrk="1" hangingPunct="1">
              <a:lnSpc>
                <a:spcPct val="80000"/>
              </a:lnSpc>
            </a:pPr>
            <a:r>
              <a:rPr lang="hr-HR" altLang="en-US" sz="1800" dirty="0">
                <a:solidFill>
                  <a:schemeClr val="folHlink"/>
                </a:solidFill>
              </a:rPr>
              <a:t>Originalnu putnu dokumentaciju</a:t>
            </a:r>
          </a:p>
          <a:p>
            <a:pPr eaLnBrk="1" hangingPunct="1">
              <a:lnSpc>
                <a:spcPct val="80000"/>
              </a:lnSpc>
            </a:pPr>
            <a:endParaRPr lang="hr-HR" altLang="en-US" sz="1800" dirty="0">
              <a:solidFill>
                <a:schemeClr val="folHlink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hr-HR" altLang="en-US" sz="2400" b="1" dirty="0"/>
              <a:t>Financiranje</a:t>
            </a:r>
            <a:endParaRPr lang="hr-HR" altLang="en-US" sz="2400" dirty="0"/>
          </a:p>
          <a:p>
            <a:pPr eaLnBrk="1" hangingPunct="1">
              <a:lnSpc>
                <a:spcPct val="90000"/>
              </a:lnSpc>
            </a:pPr>
            <a:r>
              <a:rPr lang="hr-HR" altLang="en-US" sz="2400" dirty="0"/>
              <a:t>Svaki student koji odlazi u inozemstvo u okviru programa Erasmus može dobiti </a:t>
            </a:r>
            <a:r>
              <a:rPr lang="hr-HR" altLang="en-US" sz="2400" dirty="0">
                <a:solidFill>
                  <a:schemeClr val="folHlink"/>
                </a:solidFill>
              </a:rPr>
              <a:t>mjesečnu financijsku potporu - </a:t>
            </a:r>
            <a:r>
              <a:rPr lang="hr-HR" altLang="en-US" sz="2400" dirty="0" err="1">
                <a:solidFill>
                  <a:schemeClr val="folHlink"/>
                </a:solidFill>
              </a:rPr>
              <a:t>grant</a:t>
            </a:r>
            <a:r>
              <a:rPr lang="hr-HR" altLang="en-US" sz="2400" dirty="0"/>
              <a:t> koja će pokriti troškove života, puta, smještaja i osiguranja (isplata stipendije 80% prije polaska, 20% nakon obavljene mobilnosti).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hr-HR" altLang="en-US" sz="2400" b="1" dirty="0"/>
              <a:t>Postupak prijave za studente</a:t>
            </a:r>
            <a:endParaRPr lang="hr-HR" altLang="en-US" sz="2400" dirty="0"/>
          </a:p>
          <a:p>
            <a:pPr eaLnBrk="1" hangingPunct="1">
              <a:lnSpc>
                <a:spcPct val="90000"/>
              </a:lnSpc>
            </a:pPr>
            <a:r>
              <a:rPr lang="hr-HR" altLang="en-US" sz="2400" dirty="0"/>
              <a:t>Za prijavu i odabir kandidata </a:t>
            </a:r>
            <a:r>
              <a:rPr lang="hr-HR" altLang="en-US" sz="2400" dirty="0">
                <a:solidFill>
                  <a:schemeClr val="folHlink"/>
                </a:solidFill>
              </a:rPr>
              <a:t>zadužena je Vaša matična visokoškolska ustanova</a:t>
            </a:r>
            <a:r>
              <a:rPr lang="hr-HR" altLang="en-US" sz="2400" dirty="0"/>
              <a:t>. Za podrobnije obavijesti o postupku prijave obratite se </a:t>
            </a:r>
            <a:r>
              <a:rPr lang="hr-HR" altLang="en-US" sz="2400" dirty="0">
                <a:solidFill>
                  <a:schemeClr val="folHlink"/>
                </a:solidFill>
              </a:rPr>
              <a:t>Uredu za međunarodnu suradnju</a:t>
            </a:r>
            <a:r>
              <a:rPr lang="hr-HR" altLang="en-US" sz="2400" dirty="0"/>
              <a:t> Vaše matične ustanove.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hr-HR" altLang="en-US" sz="2400" dirty="0"/>
              <a:t> 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420938"/>
            <a:ext cx="8229600" cy="3705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1463" indent="-271463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en-US" sz="2800" u="sng" dirty="0">
                <a:effectLst/>
                <a:latin typeface="Candara" panose="020E0502030303020204" pitchFamily="34" charset="0"/>
              </a:rPr>
              <a:t>Studenti u trenutku početka mobilnosti:</a:t>
            </a:r>
          </a:p>
          <a:p>
            <a:pPr marL="271463" indent="-271463" eaLnBrk="1" hangingPunct="1">
              <a:spcBef>
                <a:spcPct val="0"/>
              </a:spcBef>
              <a:buClrTx/>
              <a:buSzTx/>
              <a:buFontTx/>
              <a:buNone/>
            </a:pPr>
            <a:endParaRPr lang="hr-HR" altLang="en-US" sz="2800" u="sng" dirty="0">
              <a:effectLst/>
              <a:latin typeface="Candara" panose="020E0502030303020204" pitchFamily="34" charset="0"/>
            </a:endParaRPr>
          </a:p>
          <a:p>
            <a:pPr marL="271463" indent="-271463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en-US" sz="2800" dirty="0">
                <a:effectLst/>
                <a:latin typeface="Candara" panose="020E0502030303020204" pitchFamily="34" charset="0"/>
              </a:rPr>
              <a:t> - upisani u </a:t>
            </a:r>
            <a:r>
              <a:rPr lang="hr-HR" altLang="en-US" sz="2800" dirty="0">
                <a:solidFill>
                  <a:schemeClr val="folHlink"/>
                </a:solidFill>
                <a:effectLst/>
                <a:latin typeface="Candara" panose="020E0502030303020204" pitchFamily="34" charset="0"/>
              </a:rPr>
              <a:t>najmanje drugu godinu BA programa – status studenta</a:t>
            </a:r>
            <a:r>
              <a:rPr lang="hr-HR" altLang="en-US" sz="2800" dirty="0">
                <a:effectLst/>
                <a:latin typeface="Candara" panose="020E0502030303020204" pitchFamily="34" charset="0"/>
              </a:rPr>
              <a:t> </a:t>
            </a:r>
          </a:p>
          <a:p>
            <a:pPr marL="271463" indent="-271463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en-US" sz="2800" dirty="0">
                <a:effectLst/>
                <a:latin typeface="Candara" panose="020E0502030303020204" pitchFamily="34" charset="0"/>
              </a:rPr>
              <a:t>- imati </a:t>
            </a:r>
            <a:r>
              <a:rPr lang="hr-HR" altLang="en-US" sz="2800" dirty="0">
                <a:solidFill>
                  <a:schemeClr val="folHlink"/>
                </a:solidFill>
                <a:effectLst/>
                <a:latin typeface="Candara" panose="020E0502030303020204" pitchFamily="34" charset="0"/>
              </a:rPr>
              <a:t>državljanstvo RH</a:t>
            </a:r>
            <a:r>
              <a:rPr lang="hr-HR" altLang="en-US" sz="2800" dirty="0">
                <a:effectLst/>
                <a:latin typeface="Candara" panose="020E0502030303020204" pitchFamily="34" charset="0"/>
              </a:rPr>
              <a:t> ili države EU, EFTA ili Turske, status izbjeglice, osobe bez državljanstva odnosno registrirano stalno boravište u RH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4213" y="620713"/>
            <a:ext cx="8229600" cy="1143000"/>
          </a:xfrm>
          <a:effectLst>
            <a:outerShdw dist="23000" dir="5400000" rotWithShape="0">
              <a:schemeClr val="bg2">
                <a:alpha val="34999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defTabSz="457200" eaLnBrk="1" hangingPunct="1">
              <a:defRPr/>
            </a:pPr>
            <a:r>
              <a:rPr lang="hr-HR" sz="3600" b="1" dirty="0">
                <a:solidFill>
                  <a:schemeClr val="tx1"/>
                </a:solidFill>
                <a:latin typeface="Candara" pitchFamily="34" charset="0"/>
              </a:rPr>
              <a:t>Erasmus 2021./2022. </a:t>
            </a:r>
            <a:br>
              <a:rPr lang="hr-HR" sz="3600" b="1" dirty="0">
                <a:solidFill>
                  <a:schemeClr val="tx1"/>
                </a:solidFill>
                <a:latin typeface="Candara" pitchFamily="34" charset="0"/>
              </a:rPr>
            </a:br>
            <a:r>
              <a:rPr lang="hr-HR" sz="3600" b="1" dirty="0">
                <a:solidFill>
                  <a:schemeClr val="tx1"/>
                </a:solidFill>
                <a:latin typeface="Candara" pitchFamily="34" charset="0"/>
              </a:rPr>
              <a:t>Studenti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787900" y="274638"/>
            <a:ext cx="3898900" cy="11430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hr-HR"/>
              <a:t>Legislativa 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hr-HR" sz="2800">
                <a:solidFill>
                  <a:schemeClr val="folHlink"/>
                </a:solidFill>
              </a:rPr>
              <a:t>Odluka o uvjetima i načinu studiranja</a:t>
            </a:r>
            <a:r>
              <a:rPr lang="hr-HR" sz="2800"/>
              <a:t> redovitih studenata Kineziološkog fakulteta Sveučilišta u Zagrebu na visokoobrazovnim institucijama izvan Republike Hrvatske </a:t>
            </a:r>
          </a:p>
          <a:p>
            <a:pPr eaLnBrk="1" hangingPunct="1">
              <a:defRPr/>
            </a:pPr>
            <a:r>
              <a:rPr lang="hr-HR" sz="2800">
                <a:solidFill>
                  <a:schemeClr val="folHlink"/>
                </a:solidFill>
              </a:rPr>
              <a:t>Odluka o privremenom studijskom boravku na inozemnoj visokoškolskoj instituciji</a:t>
            </a:r>
            <a:r>
              <a:rPr lang="hr-HR" sz="2800"/>
              <a:t> i o priznavanju odslušane nastave, položenih ispita i ostvarenih ECTS bodova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55576" y="188640"/>
            <a:ext cx="8229600" cy="11430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eaLnBrk="1" hangingPunct="1">
              <a:defRPr/>
            </a:pPr>
            <a:r>
              <a:rPr lang="hr-HR" b="1" dirty="0">
                <a:solidFill>
                  <a:schemeClr val="tx1"/>
                </a:solidFill>
                <a:latin typeface="Candara" pitchFamily="34" charset="0"/>
              </a:rPr>
              <a:t>SVEUČILIŠTA 2021./2022. </a:t>
            </a:r>
            <a:r>
              <a:rPr lang="hr-HR" dirty="0">
                <a:latin typeface="Candara" pitchFamily="34" charset="0"/>
              </a:rPr>
              <a:t> 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1"/>
            <a:ext cx="8229600" cy="1540768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hr-HR" sz="2400" dirty="0">
              <a:latin typeface="Candara" pitchFamily="34" charset="0"/>
            </a:endParaRPr>
          </a:p>
          <a:p>
            <a:pPr algn="ctr" eaLnBrk="1" hangingPunct="1">
              <a:lnSpc>
                <a:spcPct val="90000"/>
              </a:lnSpc>
              <a:buNone/>
              <a:defRPr/>
            </a:pPr>
            <a:r>
              <a:rPr lang="hr-HR" sz="2400" dirty="0">
                <a:hlinkClick r:id="rId2"/>
              </a:rPr>
              <a:t>https://www.kif.unizg.hr/suradnja/medunarodna_razmjena/partnerska_sveucilista</a:t>
            </a:r>
            <a:r>
              <a:rPr lang="hr-HR" sz="2400" dirty="0"/>
              <a:t>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hr-HR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IRO">
  <a:themeElements>
    <a:clrScheme name="IRO 3">
      <a:dk1>
        <a:srgbClr val="003B76"/>
      </a:dk1>
      <a:lt1>
        <a:srgbClr val="FFFFFF"/>
      </a:lt1>
      <a:dk2>
        <a:srgbClr val="0066CC"/>
      </a:dk2>
      <a:lt2>
        <a:srgbClr val="CCECFF"/>
      </a:lt2>
      <a:accent1>
        <a:srgbClr val="33CCCC"/>
      </a:accent1>
      <a:accent2>
        <a:srgbClr val="66CCFF"/>
      </a:accent2>
      <a:accent3>
        <a:srgbClr val="AAB8E2"/>
      </a:accent3>
      <a:accent4>
        <a:srgbClr val="DADADA"/>
      </a:accent4>
      <a:accent5>
        <a:srgbClr val="ADE2E2"/>
      </a:accent5>
      <a:accent6>
        <a:srgbClr val="5CB9E7"/>
      </a:accent6>
      <a:hlink>
        <a:srgbClr val="FFFFCC"/>
      </a:hlink>
      <a:folHlink>
        <a:srgbClr val="FFCC66"/>
      </a:folHlink>
    </a:clrScheme>
    <a:fontScheme name="IRO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r-HR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r-HR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IRO 1">
        <a:dk1>
          <a:srgbClr val="622100"/>
        </a:dk1>
        <a:lt1>
          <a:srgbClr val="FFFFFF"/>
        </a:lt1>
        <a:dk2>
          <a:srgbClr val="800000"/>
        </a:dk2>
        <a:lt2>
          <a:srgbClr val="FFFFCC"/>
        </a:lt2>
        <a:accent1>
          <a:srgbClr val="E42B00"/>
        </a:accent1>
        <a:accent2>
          <a:srgbClr val="996600"/>
        </a:accent2>
        <a:accent3>
          <a:srgbClr val="C0AAAA"/>
        </a:accent3>
        <a:accent4>
          <a:srgbClr val="DADADA"/>
        </a:accent4>
        <a:accent5>
          <a:srgbClr val="EFACAA"/>
        </a:accent5>
        <a:accent6>
          <a:srgbClr val="8A5C00"/>
        </a:accent6>
        <a:hlink>
          <a:srgbClr val="FADF6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RO 2">
        <a:dk1>
          <a:srgbClr val="5F4545"/>
        </a:dk1>
        <a:lt1>
          <a:srgbClr val="FFFFFF"/>
        </a:lt1>
        <a:dk2>
          <a:srgbClr val="8F6969"/>
        </a:dk2>
        <a:lt2>
          <a:srgbClr val="FFFFCC"/>
        </a:lt2>
        <a:accent1>
          <a:srgbClr val="CC6600"/>
        </a:accent1>
        <a:accent2>
          <a:srgbClr val="924C0C"/>
        </a:accent2>
        <a:accent3>
          <a:srgbClr val="C6B9B9"/>
        </a:accent3>
        <a:accent4>
          <a:srgbClr val="DADADA"/>
        </a:accent4>
        <a:accent5>
          <a:srgbClr val="E2B8AA"/>
        </a:accent5>
        <a:accent6>
          <a:srgbClr val="84440A"/>
        </a:accent6>
        <a:hlink>
          <a:srgbClr val="CFD375"/>
        </a:hlink>
        <a:folHlink>
          <a:srgbClr val="98BB9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RO 3">
        <a:dk1>
          <a:srgbClr val="003B76"/>
        </a:dk1>
        <a:lt1>
          <a:srgbClr val="FFFFFF"/>
        </a:lt1>
        <a:dk2>
          <a:srgbClr val="0066CC"/>
        </a:dk2>
        <a:lt2>
          <a:srgbClr val="CCECFF"/>
        </a:lt2>
        <a:accent1>
          <a:srgbClr val="33CCCC"/>
        </a:accent1>
        <a:accent2>
          <a:srgbClr val="66CCFF"/>
        </a:accent2>
        <a:accent3>
          <a:srgbClr val="AAB8E2"/>
        </a:accent3>
        <a:accent4>
          <a:srgbClr val="DADADA"/>
        </a:accent4>
        <a:accent5>
          <a:srgbClr val="ADE2E2"/>
        </a:accent5>
        <a:accent6>
          <a:srgbClr val="5CB9E7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RO 4">
        <a:dk1>
          <a:srgbClr val="005856"/>
        </a:dk1>
        <a:lt1>
          <a:srgbClr val="FFFFFF"/>
        </a:lt1>
        <a:dk2>
          <a:srgbClr val="008080"/>
        </a:dk2>
        <a:lt2>
          <a:srgbClr val="FFFFCC"/>
        </a:lt2>
        <a:accent1>
          <a:srgbClr val="0099CC"/>
        </a:accent1>
        <a:accent2>
          <a:srgbClr val="00CCFF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B9E7"/>
        </a:accent6>
        <a:hlink>
          <a:srgbClr val="1ACE9F"/>
        </a:hlink>
        <a:folHlink>
          <a:srgbClr val="948CC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RO 5">
        <a:dk1>
          <a:srgbClr val="3C5436"/>
        </a:dk1>
        <a:lt1>
          <a:srgbClr val="FFFFFF"/>
        </a:lt1>
        <a:dk2>
          <a:srgbClr val="5F8656"/>
        </a:dk2>
        <a:lt2>
          <a:srgbClr val="D6D8C0"/>
        </a:lt2>
        <a:accent1>
          <a:srgbClr val="61733D"/>
        </a:accent1>
        <a:accent2>
          <a:srgbClr val="324A39"/>
        </a:accent2>
        <a:accent3>
          <a:srgbClr val="B6C3B4"/>
        </a:accent3>
        <a:accent4>
          <a:srgbClr val="DADADA"/>
        </a:accent4>
        <a:accent5>
          <a:srgbClr val="B7BCAF"/>
        </a:accent5>
        <a:accent6>
          <a:srgbClr val="2C4233"/>
        </a:accent6>
        <a:hlink>
          <a:srgbClr val="73D588"/>
        </a:hlink>
        <a:folHlink>
          <a:srgbClr val="6F99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RO 6">
        <a:dk1>
          <a:srgbClr val="5B7B65"/>
        </a:dk1>
        <a:lt1>
          <a:srgbClr val="FFFFFF"/>
        </a:lt1>
        <a:dk2>
          <a:srgbClr val="9ABE9D"/>
        </a:dk2>
        <a:lt2>
          <a:srgbClr val="336600"/>
        </a:lt2>
        <a:accent1>
          <a:srgbClr val="00CC66"/>
        </a:accent1>
        <a:accent2>
          <a:srgbClr val="4E7050"/>
        </a:accent2>
        <a:accent3>
          <a:srgbClr val="CADBCC"/>
        </a:accent3>
        <a:accent4>
          <a:srgbClr val="DADADA"/>
        </a:accent4>
        <a:accent5>
          <a:srgbClr val="AAE2B8"/>
        </a:accent5>
        <a:accent6>
          <a:srgbClr val="466548"/>
        </a:accent6>
        <a:hlink>
          <a:srgbClr val="FFFFCC"/>
        </a:hlink>
        <a:folHlink>
          <a:srgbClr val="9CE8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RO 7">
        <a:dk1>
          <a:srgbClr val="4C4E44"/>
        </a:dk1>
        <a:lt1>
          <a:srgbClr val="FFFFFF"/>
        </a:lt1>
        <a:dk2>
          <a:srgbClr val="686B5D"/>
        </a:dk2>
        <a:lt2>
          <a:srgbClr val="D6D5C6"/>
        </a:lt2>
        <a:accent1>
          <a:srgbClr val="898D79"/>
        </a:accent1>
        <a:accent2>
          <a:srgbClr val="4D4F45"/>
        </a:accent2>
        <a:accent3>
          <a:srgbClr val="B9BAB6"/>
        </a:accent3>
        <a:accent4>
          <a:srgbClr val="DADADA"/>
        </a:accent4>
        <a:accent5>
          <a:srgbClr val="C4C5BE"/>
        </a:accent5>
        <a:accent6>
          <a:srgbClr val="45473E"/>
        </a:accent6>
        <a:hlink>
          <a:srgbClr val="58BE67"/>
        </a:hlink>
        <a:folHlink>
          <a:srgbClr val="C0C64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RO 8">
        <a:dk1>
          <a:srgbClr val="000000"/>
        </a:dk1>
        <a:lt1>
          <a:srgbClr val="FFFFDD"/>
        </a:lt1>
        <a:dk2>
          <a:srgbClr val="000000"/>
        </a:dk2>
        <a:lt2>
          <a:srgbClr val="98977A"/>
        </a:lt2>
        <a:accent1>
          <a:srgbClr val="BDCDA7"/>
        </a:accent1>
        <a:accent2>
          <a:srgbClr val="A0D060"/>
        </a:accent2>
        <a:accent3>
          <a:srgbClr val="FFFFEB"/>
        </a:accent3>
        <a:accent4>
          <a:srgbClr val="000000"/>
        </a:accent4>
        <a:accent5>
          <a:srgbClr val="DBE3D0"/>
        </a:accent5>
        <a:accent6>
          <a:srgbClr val="91BC56"/>
        </a:accent6>
        <a:hlink>
          <a:srgbClr val="FADD4E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IRO</Template>
  <TotalTime>909</TotalTime>
  <Words>596</Words>
  <Application>Microsoft Office PowerPoint</Application>
  <PresentationFormat>Prikaz na zaslonu (4:3)</PresentationFormat>
  <Paragraphs>61</Paragraphs>
  <Slides>11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6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11</vt:i4>
      </vt:variant>
    </vt:vector>
  </HeadingPairs>
  <TitlesOfParts>
    <vt:vector size="18" baseType="lpstr">
      <vt:lpstr>Arial</vt:lpstr>
      <vt:lpstr>Candara</vt:lpstr>
      <vt:lpstr>PT Sans</vt:lpstr>
      <vt:lpstr>Tahoma</vt:lpstr>
      <vt:lpstr>Verdana</vt:lpstr>
      <vt:lpstr>Wingdings</vt:lpstr>
      <vt:lpstr>IRO</vt:lpstr>
      <vt:lpstr>ERASMUS+ 2022./2023.  </vt:lpstr>
      <vt:lpstr>Erasmus 2022./2023.  Studenti</vt:lpstr>
      <vt:lpstr>Ciljevi </vt:lpstr>
      <vt:lpstr>Osnovni uvjeti </vt:lpstr>
      <vt:lpstr>PowerPoint prezentacija</vt:lpstr>
      <vt:lpstr>PowerPoint prezentacija</vt:lpstr>
      <vt:lpstr>Erasmus 2021./2022.  Studenti</vt:lpstr>
      <vt:lpstr>Legislativa </vt:lpstr>
      <vt:lpstr>SVEUČILIŠTA 2021./2022.  </vt:lpstr>
      <vt:lpstr>PowerPoint prezentacija</vt:lpstr>
      <vt:lpstr>PowerPoint prezentacija</vt:lpstr>
    </vt:vector>
  </TitlesOfParts>
  <Company>Kinezioloski Fakultet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LLP ERASMUS 2010./2011.</dc:title>
  <dc:creator>Natalija Babic</dc:creator>
  <cp:lastModifiedBy>Natalija Babić</cp:lastModifiedBy>
  <cp:revision>19</cp:revision>
  <cp:lastPrinted>1601-01-01T00:00:00Z</cp:lastPrinted>
  <dcterms:created xsi:type="dcterms:W3CDTF">2010-02-16T13:20:50Z</dcterms:created>
  <dcterms:modified xsi:type="dcterms:W3CDTF">2022-02-15T08:32:58Z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